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68" r:id="rId2"/>
    <p:sldId id="270" r:id="rId3"/>
    <p:sldId id="269" r:id="rId4"/>
    <p:sldId id="292" r:id="rId5"/>
    <p:sldId id="263" r:id="rId6"/>
    <p:sldId id="289" r:id="rId7"/>
    <p:sldId id="288" r:id="rId8"/>
    <p:sldId id="290" r:id="rId9"/>
    <p:sldId id="283" r:id="rId10"/>
    <p:sldId id="284" r:id="rId11"/>
    <p:sldId id="285" r:id="rId12"/>
    <p:sldId id="286" r:id="rId13"/>
    <p:sldId id="291" r:id="rId14"/>
    <p:sldId id="261" r:id="rId15"/>
    <p:sldId id="274" r:id="rId16"/>
    <p:sldId id="276" r:id="rId17"/>
    <p:sldId id="278" r:id="rId18"/>
    <p:sldId id="27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F85F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C947-4904-93A4-66A774A3FFF8}"/>
              </c:ext>
            </c:extLst>
          </c:dPt>
          <c:dPt>
            <c:idx val="1"/>
            <c:bubble3D val="0"/>
            <c:explosion val="1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C947-4904-93A4-66A774A3FFF8}"/>
              </c:ext>
            </c:extLst>
          </c:dPt>
          <c:dPt>
            <c:idx val="2"/>
            <c:bubble3D val="0"/>
            <c:explosion val="9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C947-4904-93A4-66A774A3FFF8}"/>
              </c:ext>
            </c:extLst>
          </c:dPt>
          <c:dPt>
            <c:idx val="3"/>
            <c:bubble3D val="0"/>
            <c:explosion val="12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C947-4904-93A4-66A774A3FFF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season 1</c:v>
                </c:pt>
                <c:pt idx="1">
                  <c:v>season 2</c:v>
                </c:pt>
                <c:pt idx="2">
                  <c:v>season 3</c:v>
                </c:pt>
                <c:pt idx="3">
                  <c:v>season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947-4904-93A4-66A774A3FFF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 w="19050"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B-431E-ABA5-46F4BD25B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5663567"/>
        <c:axId val="1335663151"/>
      </c:barChart>
      <c:catAx>
        <c:axId val="1335663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63151"/>
        <c:crosses val="autoZero"/>
        <c:auto val="1"/>
        <c:lblAlgn val="ctr"/>
        <c:lblOffset val="100"/>
        <c:noMultiLvlLbl val="0"/>
      </c:catAx>
      <c:valAx>
        <c:axId val="1335663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63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object 1</c:v>
                </c:pt>
              </c:strCache>
            </c:strRef>
          </c:tx>
          <c:spPr>
            <a:ln w="19050" cap="rnd">
              <a:solidFill>
                <a:srgbClr val="0F85F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5E9-4069-B126-82065B0BA7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object 2</c:v>
                </c:pt>
              </c:strCache>
            </c:strRef>
          </c:tx>
          <c:spPr>
            <a:ln w="6350" cap="rnd">
              <a:solidFill>
                <a:srgbClr val="0F85F1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5E9-4069-B126-82065B0BA71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object 3</c:v>
                </c:pt>
              </c:strCache>
            </c:strRef>
          </c:tx>
          <c:spPr>
            <a:ln w="12700" cap="rnd">
              <a:solidFill>
                <a:srgbClr val="0F85F1">
                  <a:alpha val="8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5E9-4069-B126-82065B0BA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663567"/>
        <c:axId val="1335663151"/>
      </c:lineChart>
      <c:catAx>
        <c:axId val="1335663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63151"/>
        <c:crosses val="autoZero"/>
        <c:auto val="1"/>
        <c:lblAlgn val="ctr"/>
        <c:lblOffset val="100"/>
        <c:noMultiLvlLbl val="0"/>
      </c:catAx>
      <c:valAx>
        <c:axId val="13356631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5663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940742963204111"/>
          <c:y val="0.93401838870750908"/>
          <c:w val="0.36151928630312924"/>
          <c:h val="6.59816112924908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2AEC2-F45F-486B-B905-4CEF423DBC4D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34789-AC90-4B74-A9BB-9A8DC2839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9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6144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4178300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-4870"/>
            <a:ext cx="12192000" cy="414022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9254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5F5F68-68D4-4EB0-A157-8DB9D5315B92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54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9254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53765" y="5185954"/>
            <a:ext cx="10904834" cy="1412241"/>
            <a:chOff x="1094233" y="5230729"/>
            <a:chExt cx="10904834" cy="1412241"/>
          </a:xfrm>
        </p:grpSpPr>
        <p:pic>
          <p:nvPicPr>
            <p:cNvPr id="20" name="Picture 13"/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" t="3327" r="3913" b="60167"/>
            <a:stretch/>
          </p:blipFill>
          <p:spPr>
            <a:xfrm>
              <a:off x="4516090" y="5230729"/>
              <a:ext cx="3159820" cy="1134294"/>
            </a:xfrm>
            <a:prstGeom prst="rect">
              <a:avLst/>
            </a:prstGeom>
            <a:noFill/>
          </p:spPr>
        </p:pic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5660986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7" name="文本框 26"/>
            <p:cNvSpPr txBox="1"/>
            <p:nvPr userDrawn="1"/>
          </p:nvSpPr>
          <p:spPr>
            <a:xfrm>
              <a:off x="9220199" y="5674450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6150" name="图片 6149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8" y="5386481"/>
              <a:ext cx="2262947" cy="1256489"/>
            </a:xfrm>
            <a:prstGeom prst="rect">
              <a:avLst/>
            </a:prstGeom>
            <a:noFill/>
          </p:spPr>
        </p:pic>
      </p:grpSp>
      <p:sp>
        <p:nvSpPr>
          <p:cNvPr id="6148" name="矩形 6147"/>
          <p:cNvSpPr/>
          <p:nvPr userDrawn="1"/>
        </p:nvSpPr>
        <p:spPr>
          <a:xfrm>
            <a:off x="1681004" y="2333217"/>
            <a:ext cx="10510996" cy="26797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直接连接符 40"/>
          <p:cNvCxnSpPr>
            <a:cxnSpLocks/>
          </p:cNvCxnSpPr>
          <p:nvPr userDrawn="1"/>
        </p:nvCxnSpPr>
        <p:spPr>
          <a:xfrm flipV="1">
            <a:off x="4338536" y="106293"/>
            <a:ext cx="7853464" cy="1166077"/>
          </a:xfrm>
          <a:prstGeom prst="line">
            <a:avLst/>
          </a:prstGeom>
          <a:ln w="28575">
            <a:gradFill>
              <a:gsLst>
                <a:gs pos="5479">
                  <a:schemeClr val="bg1">
                    <a:lumMod val="85000"/>
                  </a:schemeClr>
                </a:gs>
                <a:gs pos="22000">
                  <a:srgbClr val="C00000">
                    <a:alpha val="14000"/>
                  </a:srgbClr>
                </a:gs>
                <a:gs pos="40000">
                  <a:schemeClr val="accent5">
                    <a:lumMod val="75000"/>
                    <a:alpha val="34000"/>
                  </a:schemeClr>
                </a:gs>
                <a:gs pos="83000">
                  <a:srgbClr val="002060">
                    <a:alpha val="6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8" name="矩形 6157"/>
          <p:cNvSpPr/>
          <p:nvPr userDrawn="1"/>
        </p:nvSpPr>
        <p:spPr>
          <a:xfrm>
            <a:off x="0" y="2652117"/>
            <a:ext cx="12192000" cy="23878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标题 1"/>
          <p:cNvSpPr>
            <a:spLocks noGrp="1"/>
          </p:cNvSpPr>
          <p:nvPr userDrawn="1">
            <p:ph type="title"/>
          </p:nvPr>
        </p:nvSpPr>
        <p:spPr>
          <a:xfrm>
            <a:off x="838200" y="989595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3867645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32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 userDrawn="1"/>
        </p:nvSpPr>
        <p:spPr>
          <a:xfrm>
            <a:off x="729343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标题 1"/>
          <p:cNvSpPr txBox="1">
            <a:spLocks/>
          </p:cNvSpPr>
          <p:nvPr userDrawn="1"/>
        </p:nvSpPr>
        <p:spPr>
          <a:xfrm>
            <a:off x="838200" y="6205286"/>
            <a:ext cx="6661826" cy="704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1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" y="6279615"/>
            <a:ext cx="524606" cy="526990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9" name="矩形: 圆顶角 28"/>
          <p:cNvSpPr/>
          <p:nvPr userDrawn="1"/>
        </p:nvSpPr>
        <p:spPr>
          <a:xfrm>
            <a:off x="693754" y="106545"/>
            <a:ext cx="2536371" cy="502443"/>
          </a:xfrm>
          <a:prstGeom prst="round2Same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 userDrawn="1"/>
        </p:nvSpPr>
        <p:spPr>
          <a:xfrm>
            <a:off x="0" y="608988"/>
            <a:ext cx="12192000" cy="65315"/>
          </a:xfrm>
          <a:prstGeom prst="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838200" y="6205286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1" name="矩形: 圆顶角 40"/>
          <p:cNvSpPr/>
          <p:nvPr userDrawn="1"/>
        </p:nvSpPr>
        <p:spPr>
          <a:xfrm>
            <a:off x="3581400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: 圆顶角 41"/>
          <p:cNvSpPr/>
          <p:nvPr userDrawn="1"/>
        </p:nvSpPr>
        <p:spPr>
          <a:xfrm>
            <a:off x="6469046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顶角 42"/>
          <p:cNvSpPr/>
          <p:nvPr userDrawn="1"/>
        </p:nvSpPr>
        <p:spPr>
          <a:xfrm>
            <a:off x="9356692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" y="6279615"/>
            <a:ext cx="524606" cy="526990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838200" y="6205286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" y="6279615"/>
            <a:ext cx="524606" cy="526990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9" name="矩形: 圆顶角 28"/>
          <p:cNvSpPr/>
          <p:nvPr userDrawn="1"/>
        </p:nvSpPr>
        <p:spPr>
          <a:xfrm>
            <a:off x="693754" y="106545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 userDrawn="1"/>
        </p:nvSpPr>
        <p:spPr>
          <a:xfrm>
            <a:off x="0" y="608988"/>
            <a:ext cx="12192000" cy="65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838200" y="6205286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1" name="矩形: 圆顶角 40"/>
          <p:cNvSpPr/>
          <p:nvPr userDrawn="1"/>
        </p:nvSpPr>
        <p:spPr>
          <a:xfrm>
            <a:off x="3581400" y="106544"/>
            <a:ext cx="2536371" cy="502443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: 圆顶角 41"/>
          <p:cNvSpPr/>
          <p:nvPr userDrawn="1"/>
        </p:nvSpPr>
        <p:spPr>
          <a:xfrm>
            <a:off x="6469046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顶角 42"/>
          <p:cNvSpPr/>
          <p:nvPr userDrawn="1"/>
        </p:nvSpPr>
        <p:spPr>
          <a:xfrm>
            <a:off x="9356692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0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" y="6279615"/>
            <a:ext cx="524606" cy="526990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9" name="矩形: 圆顶角 28"/>
          <p:cNvSpPr/>
          <p:nvPr userDrawn="1"/>
        </p:nvSpPr>
        <p:spPr>
          <a:xfrm>
            <a:off x="693754" y="106545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 userDrawn="1"/>
        </p:nvSpPr>
        <p:spPr>
          <a:xfrm>
            <a:off x="0" y="608988"/>
            <a:ext cx="12192000" cy="65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838200" y="6205286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1" name="矩形: 圆顶角 40"/>
          <p:cNvSpPr/>
          <p:nvPr userDrawn="1"/>
        </p:nvSpPr>
        <p:spPr>
          <a:xfrm>
            <a:off x="3581400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: 圆顶角 41"/>
          <p:cNvSpPr/>
          <p:nvPr userDrawn="1"/>
        </p:nvSpPr>
        <p:spPr>
          <a:xfrm>
            <a:off x="6469046" y="106544"/>
            <a:ext cx="2536371" cy="502443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顶角 42"/>
          <p:cNvSpPr/>
          <p:nvPr userDrawn="1"/>
        </p:nvSpPr>
        <p:spPr>
          <a:xfrm>
            <a:off x="9356692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7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 flipV="1">
            <a:off x="0" y="6235147"/>
            <a:ext cx="12192000" cy="622853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2000">
                <a:schemeClr val="accent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" y="6279615"/>
            <a:ext cx="524606" cy="526990"/>
          </a:xfrm>
          <a:prstGeom prst="rect">
            <a:avLst/>
          </a:prstGeom>
        </p:spPr>
      </p:pic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9" name="矩形: 圆顶角 28"/>
          <p:cNvSpPr/>
          <p:nvPr userDrawn="1"/>
        </p:nvSpPr>
        <p:spPr>
          <a:xfrm>
            <a:off x="693754" y="106545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 userDrawn="1"/>
        </p:nvSpPr>
        <p:spPr>
          <a:xfrm>
            <a:off x="0" y="608988"/>
            <a:ext cx="12192000" cy="653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838200" y="6205286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1" name="矩形: 圆顶角 40"/>
          <p:cNvSpPr/>
          <p:nvPr userDrawn="1"/>
        </p:nvSpPr>
        <p:spPr>
          <a:xfrm>
            <a:off x="3581400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: 圆顶角 41"/>
          <p:cNvSpPr/>
          <p:nvPr userDrawn="1"/>
        </p:nvSpPr>
        <p:spPr>
          <a:xfrm>
            <a:off x="6469046" y="106544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: 圆顶角 42"/>
          <p:cNvSpPr/>
          <p:nvPr userDrawn="1"/>
        </p:nvSpPr>
        <p:spPr>
          <a:xfrm>
            <a:off x="9356692" y="106544"/>
            <a:ext cx="2536371" cy="502443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85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8634"/>
            <a:ext cx="6661826" cy="704374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>
            <a:normAutofit/>
          </a:bodyPr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089" indent="-342900">
              <a:buClr>
                <a:srgbClr val="C00000"/>
              </a:buClr>
              <a:buFont typeface="Wingdings" panose="05000000000000000000" pitchFamily="2" charset="2"/>
              <a:buChar char="§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直接连接符 6"/>
          <p:cNvCxnSpPr>
            <a:cxnSpLocks/>
          </p:cNvCxnSpPr>
          <p:nvPr userDrawn="1"/>
        </p:nvCxnSpPr>
        <p:spPr>
          <a:xfrm>
            <a:off x="241058" y="864774"/>
            <a:ext cx="9184296" cy="0"/>
          </a:xfrm>
          <a:prstGeom prst="line">
            <a:avLst/>
          </a:prstGeom>
          <a:ln w="41275" cmpd="sng">
            <a:gradFill flip="none" rotWithShape="1">
              <a:gsLst>
                <a:gs pos="27000">
                  <a:schemeClr val="accent1">
                    <a:lumMod val="86000"/>
                  </a:schemeClr>
                </a:gs>
                <a:gs pos="53000">
                  <a:schemeClr val="accent5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861" y="185738"/>
            <a:ext cx="2377440" cy="610166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02746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80881"/>
            <a:ext cx="10515600" cy="809809"/>
          </a:xfrm>
        </p:spPr>
        <p:txBody>
          <a:bodyPr>
            <a:norm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C112CF-A3C6-4B65-BF94-6A56D8389C6F}" type="datetime1">
              <a:rPr lang="en-US" smtClean="0"/>
              <a:t>5/27/2017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861" y="185738"/>
            <a:ext cx="2377440" cy="610166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11" name="直接连接符 10"/>
          <p:cNvCxnSpPr>
            <a:cxnSpLocks/>
          </p:cNvCxnSpPr>
          <p:nvPr userDrawn="1"/>
        </p:nvCxnSpPr>
        <p:spPr>
          <a:xfrm>
            <a:off x="241058" y="864774"/>
            <a:ext cx="9184296" cy="0"/>
          </a:xfrm>
          <a:prstGeom prst="line">
            <a:avLst/>
          </a:prstGeom>
          <a:ln w="41275" cmpd="sng">
            <a:gradFill flip="none" rotWithShape="1">
              <a:gsLst>
                <a:gs pos="27000">
                  <a:schemeClr val="accent1">
                    <a:lumMod val="86000"/>
                  </a:schemeClr>
                </a:gs>
                <a:gs pos="53000">
                  <a:schemeClr val="accent5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44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56417"/>
            <a:ext cx="6661826" cy="636817"/>
          </a:xfrm>
        </p:spPr>
        <p:txBody>
          <a:bodyPr>
            <a:noAutofit/>
          </a:bodyPr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/>
          <a:lstStyle>
            <a:lvl1pPr marL="228594" indent="-228594">
              <a:buClr>
                <a:srgbClr val="C00000"/>
              </a:buClr>
              <a:buFont typeface="Wingdings" panose="05000000000000000000" pitchFamily="2" charset="2"/>
              <a:buChar char="§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C0000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-188686" y="365125"/>
            <a:ext cx="798286" cy="269706"/>
          </a:xfrm>
          <a:prstGeom prst="parallelogram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609600" y="365125"/>
            <a:ext cx="8193932" cy="269706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843" y="234376"/>
            <a:ext cx="2377440" cy="610166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2" name="平行四边形 11"/>
          <p:cNvSpPr/>
          <p:nvPr userDrawn="1"/>
        </p:nvSpPr>
        <p:spPr>
          <a:xfrm>
            <a:off x="11769293" y="346811"/>
            <a:ext cx="914400" cy="288019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cxnSpLocks/>
          </p:cNvCxnSpPr>
          <p:nvPr userDrawn="1"/>
        </p:nvCxnSpPr>
        <p:spPr>
          <a:xfrm>
            <a:off x="0" y="6198774"/>
            <a:ext cx="9184296" cy="0"/>
          </a:xfrm>
          <a:prstGeom prst="line">
            <a:avLst/>
          </a:prstGeom>
          <a:ln w="41275" cmpd="sng">
            <a:gradFill flip="none" rotWithShape="1">
              <a:gsLst>
                <a:gs pos="27000">
                  <a:schemeClr val="accent1">
                    <a:lumMod val="86000"/>
                  </a:schemeClr>
                </a:gs>
                <a:gs pos="53000">
                  <a:schemeClr val="accent5">
                    <a:lumMod val="5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prstDash val="solid"/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838200" y="6355445"/>
            <a:ext cx="6770688" cy="365127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461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幻灯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DA36C7C-44BD-4142-A473-28EC8DCC6098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AutoShape 2" descr="http://img.sj33.cn/uploads/allimg/201401/7-1401291P635.png"/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0" y="4723620"/>
            <a:ext cx="12192000" cy="1632732"/>
            <a:chOff x="0" y="4723620"/>
            <a:chExt cx="12192000" cy="1632732"/>
          </a:xfrm>
        </p:grpSpPr>
        <p:sp>
          <p:nvSpPr>
            <p:cNvPr id="21" name="矩形 20"/>
            <p:cNvSpPr/>
            <p:nvPr userDrawn="1"/>
          </p:nvSpPr>
          <p:spPr>
            <a:xfrm>
              <a:off x="0" y="4723620"/>
              <a:ext cx="12192000" cy="16327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文本框 28"/>
            <p:cNvSpPr txBox="1"/>
            <p:nvPr userDrawn="1"/>
          </p:nvSpPr>
          <p:spPr>
            <a:xfrm>
              <a:off x="8516566" y="5232208"/>
              <a:ext cx="238976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600" dirty="0">
                <a:solidFill>
                  <a:schemeClr val="bg1"/>
                </a:solidFill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"/>
            <a:ext cx="12192000" cy="41783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2" y="1123655"/>
            <a:ext cx="12192000" cy="3543574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22936"/>
            <a:ext cx="1061621" cy="10664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1" y="5038727"/>
            <a:ext cx="1438275" cy="1000125"/>
          </a:xfrm>
          <a:prstGeom prst="rect">
            <a:avLst/>
          </a:prstGeom>
        </p:spPr>
      </p:pic>
      <p:sp>
        <p:nvSpPr>
          <p:cNvPr id="25" name="标题 1"/>
          <p:cNvSpPr>
            <a:spLocks noGrp="1"/>
          </p:cNvSpPr>
          <p:nvPr>
            <p:ph type="ctrTitle"/>
          </p:nvPr>
        </p:nvSpPr>
        <p:spPr>
          <a:xfrm>
            <a:off x="1523999" y="898135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461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0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6144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41783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9254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5F5F68-68D4-4EB0-A157-8DB9D5315B92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54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9254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48" name="矩形: 圆顶角 6147"/>
          <p:cNvSpPr/>
          <p:nvPr userDrawn="1"/>
        </p:nvSpPr>
        <p:spPr>
          <a:xfrm>
            <a:off x="2209800" y="2306927"/>
            <a:ext cx="10510996" cy="26797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直接连接符 40"/>
          <p:cNvCxnSpPr>
            <a:cxnSpLocks/>
          </p:cNvCxnSpPr>
          <p:nvPr userDrawn="1"/>
        </p:nvCxnSpPr>
        <p:spPr>
          <a:xfrm flipV="1">
            <a:off x="4338536" y="106293"/>
            <a:ext cx="7853464" cy="1166077"/>
          </a:xfrm>
          <a:prstGeom prst="line">
            <a:avLst/>
          </a:prstGeom>
          <a:ln w="28575">
            <a:gradFill>
              <a:gsLst>
                <a:gs pos="5479">
                  <a:schemeClr val="bg1">
                    <a:lumMod val="85000"/>
                  </a:schemeClr>
                </a:gs>
                <a:gs pos="22000">
                  <a:srgbClr val="C00000"/>
                </a:gs>
                <a:gs pos="40000">
                  <a:schemeClr val="accent5">
                    <a:lumMod val="75000"/>
                  </a:schemeClr>
                </a:gs>
                <a:gs pos="83000">
                  <a:srgbClr val="00206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8" name="矩形 6157"/>
          <p:cNvSpPr/>
          <p:nvPr userDrawn="1"/>
        </p:nvSpPr>
        <p:spPr>
          <a:xfrm>
            <a:off x="0" y="2652117"/>
            <a:ext cx="12192000" cy="23878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标题 1"/>
          <p:cNvSpPr>
            <a:spLocks noGrp="1"/>
          </p:cNvSpPr>
          <p:nvPr>
            <p:ph type="title"/>
          </p:nvPr>
        </p:nvSpPr>
        <p:spPr>
          <a:xfrm>
            <a:off x="838200" y="989595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7" name="文本占位符 2"/>
          <p:cNvSpPr>
            <a:spLocks noGrp="1"/>
          </p:cNvSpPr>
          <p:nvPr>
            <p:ph type="body" idx="1"/>
          </p:nvPr>
        </p:nvSpPr>
        <p:spPr>
          <a:xfrm>
            <a:off x="838200" y="3867645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60" name="矩形 59"/>
          <p:cNvSpPr/>
          <p:nvPr userDrawn="1"/>
        </p:nvSpPr>
        <p:spPr>
          <a:xfrm>
            <a:off x="0" y="4800771"/>
            <a:ext cx="12192000" cy="37171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753765" y="5185954"/>
            <a:ext cx="10904834" cy="1412241"/>
            <a:chOff x="1094233" y="5230729"/>
            <a:chExt cx="10904834" cy="1412241"/>
          </a:xfrm>
        </p:grpSpPr>
        <p:pic>
          <p:nvPicPr>
            <p:cNvPr id="19" name="Picture 13"/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" t="3327" r="3913" b="60167"/>
            <a:stretch/>
          </p:blipFill>
          <p:spPr>
            <a:xfrm>
              <a:off x="4516090" y="5230729"/>
              <a:ext cx="3159820" cy="1134294"/>
            </a:xfrm>
            <a:prstGeom prst="rect">
              <a:avLst/>
            </a:prstGeom>
            <a:noFill/>
          </p:spPr>
        </p:pic>
        <p:pic>
          <p:nvPicPr>
            <p:cNvPr id="22" name="Picture 2"/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5660986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3" name="文本框 22"/>
            <p:cNvSpPr txBox="1"/>
            <p:nvPr userDrawn="1"/>
          </p:nvSpPr>
          <p:spPr>
            <a:xfrm>
              <a:off x="9220199" y="5674450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8" y="5386481"/>
              <a:ext cx="2262947" cy="125648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60006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幻灯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898135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54612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7B85E5-1BAE-4192-9AD8-16A20F00212E}" type="datetime1">
              <a:rPr lang="en-US" smtClean="0"/>
              <a:t>5/27/2017</a:t>
            </a:fld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AutoShape 2" descr="http://img.sj33.cn/uploads/allimg/201401/7-1401291P635.png"/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4723620"/>
            <a:ext cx="12192000" cy="16327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516566" y="5232208"/>
            <a:ext cx="23897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机械与能源工程学院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 of Mechanical Engineering</a:t>
            </a:r>
            <a:endParaRPr lang="en-US" sz="1600" dirty="0">
              <a:solidFill>
                <a:schemeClr val="bg1"/>
              </a:solidFill>
              <a:latin typeface="Agency FB" panose="020B05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24" y="4723621"/>
            <a:ext cx="1957853" cy="16403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22936"/>
            <a:ext cx="1061621" cy="1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标题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6144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4178300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1" y="6481206"/>
            <a:ext cx="12192000" cy="3767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9253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B89525-1944-4F95-85AA-8076731C0944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9253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148" name="矩形 6147"/>
          <p:cNvSpPr/>
          <p:nvPr userDrawn="1"/>
        </p:nvSpPr>
        <p:spPr>
          <a:xfrm>
            <a:off x="1" y="2574974"/>
            <a:ext cx="12191999" cy="2564041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11000"/>
                </a:schemeClr>
              </a:gs>
              <a:gs pos="27000">
                <a:schemeClr val="bg1">
                  <a:lumMod val="85000"/>
                  <a:alpha val="66000"/>
                </a:schemeClr>
              </a:gs>
              <a:gs pos="49000">
                <a:schemeClr val="bg1">
                  <a:lumMod val="75000"/>
                </a:schemeClr>
              </a:gs>
              <a:gs pos="97260">
                <a:schemeClr val="bg1"/>
              </a:gs>
              <a:gs pos="8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9253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直接连接符 40"/>
          <p:cNvCxnSpPr>
            <a:cxnSpLocks/>
          </p:cNvCxnSpPr>
          <p:nvPr userDrawn="1"/>
        </p:nvCxnSpPr>
        <p:spPr>
          <a:xfrm flipV="1">
            <a:off x="4338536" y="106293"/>
            <a:ext cx="7853464" cy="1166077"/>
          </a:xfrm>
          <a:prstGeom prst="line">
            <a:avLst/>
          </a:prstGeom>
          <a:ln w="28575">
            <a:gradFill>
              <a:gsLst>
                <a:gs pos="5479">
                  <a:schemeClr val="bg1">
                    <a:lumMod val="85000"/>
                  </a:schemeClr>
                </a:gs>
                <a:gs pos="22000">
                  <a:srgbClr val="C00000"/>
                </a:gs>
                <a:gs pos="40000">
                  <a:schemeClr val="accent5">
                    <a:lumMod val="75000"/>
                  </a:schemeClr>
                </a:gs>
                <a:gs pos="83000">
                  <a:srgbClr val="00206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1" y="10933"/>
            <a:ext cx="12191999" cy="2564041"/>
          </a:xfrm>
          <a:prstGeom prst="rect">
            <a:avLst/>
          </a:prstGeom>
          <a:solidFill>
            <a:schemeClr val="bg1">
              <a:lumMod val="9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753765" y="5185954"/>
            <a:ext cx="10904834" cy="1412241"/>
            <a:chOff x="1094233" y="5230729"/>
            <a:chExt cx="10904834" cy="1412241"/>
          </a:xfrm>
        </p:grpSpPr>
        <p:pic>
          <p:nvPicPr>
            <p:cNvPr id="19" name="Picture 13"/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" t="3327" r="3913" b="60167"/>
            <a:stretch/>
          </p:blipFill>
          <p:spPr>
            <a:xfrm>
              <a:off x="4516090" y="5230729"/>
              <a:ext cx="3159820" cy="1134294"/>
            </a:xfrm>
            <a:prstGeom prst="rect">
              <a:avLst/>
            </a:prstGeom>
            <a:noFill/>
          </p:spPr>
        </p:pic>
        <p:pic>
          <p:nvPicPr>
            <p:cNvPr id="22" name="Picture 2"/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5660986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3" name="文本框 22"/>
            <p:cNvSpPr txBox="1"/>
            <p:nvPr userDrawn="1"/>
          </p:nvSpPr>
          <p:spPr>
            <a:xfrm>
              <a:off x="9220199" y="5674450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18" y="5386481"/>
              <a:ext cx="2262947" cy="125648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5269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户外, 建筑物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241"/>
          <a:stretch/>
        </p:blipFill>
        <p:spPr>
          <a:xfrm>
            <a:off x="0" y="0"/>
            <a:ext cx="12192000" cy="5058383"/>
          </a:xfrm>
          <a:prstGeom prst="rect">
            <a:avLst/>
          </a:prstGeom>
        </p:spPr>
      </p:pic>
      <p:sp>
        <p:nvSpPr>
          <p:cNvPr id="26" name="矩形 25"/>
          <p:cNvSpPr/>
          <p:nvPr userDrawn="1"/>
        </p:nvSpPr>
        <p:spPr>
          <a:xfrm>
            <a:off x="0" y="2847489"/>
            <a:ext cx="12192000" cy="2525335"/>
          </a:xfrm>
          <a:prstGeom prst="rect">
            <a:avLst/>
          </a:prstGeom>
          <a:gradFill>
            <a:gsLst>
              <a:gs pos="4000">
                <a:schemeClr val="bg1">
                  <a:lumMod val="85000"/>
                  <a:alpha val="22000"/>
                </a:schemeClr>
              </a:gs>
              <a:gs pos="40000">
                <a:schemeClr val="bg1">
                  <a:lumMod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直接连接符 40"/>
          <p:cNvCxnSpPr>
            <a:cxnSpLocks/>
          </p:cNvCxnSpPr>
          <p:nvPr userDrawn="1"/>
        </p:nvCxnSpPr>
        <p:spPr>
          <a:xfrm flipV="1">
            <a:off x="4575325" y="1206230"/>
            <a:ext cx="7616675" cy="1429347"/>
          </a:xfrm>
          <a:prstGeom prst="line">
            <a:avLst/>
          </a:prstGeom>
          <a:ln w="28575">
            <a:gradFill>
              <a:gsLst>
                <a:gs pos="5479">
                  <a:schemeClr val="bg1">
                    <a:lumMod val="85000"/>
                  </a:schemeClr>
                </a:gs>
                <a:gs pos="36000">
                  <a:srgbClr val="C00000">
                    <a:alpha val="14000"/>
                  </a:srgbClr>
                </a:gs>
                <a:gs pos="61000">
                  <a:schemeClr val="accent5">
                    <a:lumMod val="75000"/>
                    <a:alpha val="34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65243" y="5552867"/>
            <a:ext cx="11210227" cy="1256489"/>
            <a:chOff x="765243" y="5523687"/>
            <a:chExt cx="11210227" cy="1256489"/>
          </a:xfrm>
        </p:grpSpPr>
        <p:pic>
          <p:nvPicPr>
            <p:cNvPr id="21" name="Picture 2"/>
            <p:cNvPicPr>
              <a:picLocks noChangeAspect="1" noChangeArrowheads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243" y="5712430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7" name="文本框 26"/>
            <p:cNvSpPr txBox="1"/>
            <p:nvPr userDrawn="1"/>
          </p:nvSpPr>
          <p:spPr>
            <a:xfrm>
              <a:off x="5306505" y="5735599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6150" name="图片 614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939" y="5523687"/>
              <a:ext cx="2262947" cy="1256489"/>
            </a:xfrm>
            <a:prstGeom prst="rect">
              <a:avLst/>
            </a:prstGeom>
            <a:noFill/>
          </p:spPr>
        </p:pic>
        <p:sp>
          <p:nvSpPr>
            <p:cNvPr id="29" name="文本框 28"/>
            <p:cNvSpPr txBox="1"/>
            <p:nvPr userDrawn="1"/>
          </p:nvSpPr>
          <p:spPr>
            <a:xfrm>
              <a:off x="8383662" y="5808120"/>
              <a:ext cx="3591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dirty="0">
                  <a:solidFill>
                    <a:schemeClr val="tx1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  <a:cs typeface="Verdana" panose="020B0604030504040204" pitchFamily="34" charset="0"/>
                </a:rPr>
                <a:t>高效清洁能源课题组</a:t>
              </a:r>
              <a:endParaRPr lang="en-US" sz="2400" b="0" dirty="0">
                <a:solidFill>
                  <a:schemeClr val="tx1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Verdana" panose="020B0604030504040204" pitchFamily="34" charset="0"/>
              </a:endParaRPr>
            </a:p>
          </p:txBody>
        </p:sp>
      </p:grpSp>
      <p:sp>
        <p:nvSpPr>
          <p:cNvPr id="32" name="矩形 31"/>
          <p:cNvSpPr/>
          <p:nvPr userDrawn="1"/>
        </p:nvSpPr>
        <p:spPr>
          <a:xfrm>
            <a:off x="0" y="-19035"/>
            <a:ext cx="12192000" cy="4788289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矩形 29"/>
          <p:cNvSpPr/>
          <p:nvPr userDrawn="1"/>
        </p:nvSpPr>
        <p:spPr>
          <a:xfrm flipV="1">
            <a:off x="1" y="4764904"/>
            <a:ext cx="12191999" cy="6035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标题 1"/>
          <p:cNvSpPr>
            <a:spLocks noGrp="1"/>
          </p:cNvSpPr>
          <p:nvPr userDrawn="1"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838200" y="4110834"/>
            <a:ext cx="10515600" cy="6774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50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" y="6057947"/>
            <a:ext cx="12192000" cy="8000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98016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3909632"/>
            <a:ext cx="10515600" cy="83250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CA2600-6713-4ACC-B498-D3D2FAB2D4C9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061873" y="4832896"/>
            <a:ext cx="10068256" cy="1134294"/>
            <a:chOff x="1094233" y="5230729"/>
            <a:chExt cx="10068256" cy="1134294"/>
          </a:xfrm>
        </p:grpSpPr>
        <p:pic>
          <p:nvPicPr>
            <p:cNvPr id="12" name="Picture 13"/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" t="3327" r="3913" b="60167"/>
            <a:stretch/>
          </p:blipFill>
          <p:spPr>
            <a:xfrm>
              <a:off x="4516090" y="5230729"/>
              <a:ext cx="3159820" cy="1134294"/>
            </a:xfrm>
            <a:prstGeom prst="rect">
              <a:avLst/>
            </a:prstGeom>
            <a:noFill/>
          </p:spPr>
        </p:pic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233" y="5660986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14" name="文本框 13"/>
            <p:cNvSpPr txBox="1"/>
            <p:nvPr userDrawn="1"/>
          </p:nvSpPr>
          <p:spPr>
            <a:xfrm>
              <a:off x="8383621" y="5674450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71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6042614"/>
            <a:ext cx="12192000" cy="80005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9" name="组 10"/>
          <p:cNvGrpSpPr/>
          <p:nvPr userDrawn="1"/>
        </p:nvGrpSpPr>
        <p:grpSpPr>
          <a:xfrm>
            <a:off x="1" y="4910080"/>
            <a:ext cx="12191999" cy="1444751"/>
            <a:chOff x="0" y="4443983"/>
            <a:chExt cx="12191999" cy="2414017"/>
          </a:xfrm>
        </p:grpSpPr>
        <p:sp>
          <p:nvSpPr>
            <p:cNvPr id="10" name="任意形状 3"/>
            <p:cNvSpPr/>
            <p:nvPr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1" name="任意形状 4"/>
            <p:cNvSpPr/>
            <p:nvPr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2" name="任意形状 5"/>
            <p:cNvSpPr/>
            <p:nvPr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3" name="任意形状 6"/>
            <p:cNvSpPr/>
            <p:nvPr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4" name="任意形状 7"/>
            <p:cNvSpPr/>
            <p:nvPr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5" name="任意形状 8"/>
            <p:cNvSpPr/>
            <p:nvPr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" name="任意形状 9"/>
            <p:cNvSpPr/>
            <p:nvPr/>
          </p:nvSpPr>
          <p:spPr>
            <a:xfrm>
              <a:off x="0" y="5523656"/>
              <a:ext cx="12191999" cy="1334344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910079" y="5813233"/>
            <a:ext cx="11219954" cy="1256489"/>
            <a:chOff x="765243" y="5523687"/>
            <a:chExt cx="11219954" cy="1256489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0603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243" y="5712430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4" name="文本框 26"/>
            <p:cNvSpPr txBox="1"/>
            <p:nvPr userDrawn="1"/>
          </p:nvSpPr>
          <p:spPr>
            <a:xfrm>
              <a:off x="5303197" y="5736536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0" dirty="0">
                  <a:solidFill>
                    <a:schemeClr val="bg1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bg1"/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bg1"/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939" y="5523687"/>
              <a:ext cx="2262947" cy="1256489"/>
            </a:xfrm>
            <a:prstGeom prst="rect">
              <a:avLst/>
            </a:prstGeom>
            <a:noFill/>
          </p:spPr>
        </p:pic>
        <p:sp>
          <p:nvSpPr>
            <p:cNvPr id="26" name="文本框 28"/>
            <p:cNvSpPr txBox="1"/>
            <p:nvPr userDrawn="1"/>
          </p:nvSpPr>
          <p:spPr>
            <a:xfrm>
              <a:off x="8393389" y="5835434"/>
              <a:ext cx="3591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bg1"/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  <a:cs typeface="Verdana" panose="020B0604030504040204" pitchFamily="34" charset="0"/>
                </a:rPr>
                <a:t>高效清洁能源课题组</a:t>
              </a:r>
              <a:endParaRPr lang="en-US" sz="2400" b="0" dirty="0">
                <a:solidFill>
                  <a:schemeClr val="bg1"/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91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10"/>
          <p:cNvGrpSpPr/>
          <p:nvPr userDrawn="1"/>
        </p:nvGrpSpPr>
        <p:grpSpPr>
          <a:xfrm>
            <a:off x="1" y="5413249"/>
            <a:ext cx="12191999" cy="1444751"/>
            <a:chOff x="0" y="4443983"/>
            <a:chExt cx="12191999" cy="2414017"/>
          </a:xfrm>
        </p:grpSpPr>
        <p:sp>
          <p:nvSpPr>
            <p:cNvPr id="10" name="任意形状 3"/>
            <p:cNvSpPr/>
            <p:nvPr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1" name="任意形状 4"/>
            <p:cNvSpPr/>
            <p:nvPr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2" name="任意形状 5"/>
            <p:cNvSpPr/>
            <p:nvPr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3" name="任意形状 6"/>
            <p:cNvSpPr/>
            <p:nvPr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4" name="任意形状 7"/>
            <p:cNvSpPr/>
            <p:nvPr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5" name="任意形状 8"/>
            <p:cNvSpPr/>
            <p:nvPr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" name="任意形状 9"/>
            <p:cNvSpPr/>
            <p:nvPr/>
          </p:nvSpPr>
          <p:spPr>
            <a:xfrm>
              <a:off x="0" y="5523656"/>
              <a:ext cx="12191999" cy="1334344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4871870" y="0"/>
            <a:ext cx="7320130" cy="1256489"/>
            <a:chOff x="981773" y="140206"/>
            <a:chExt cx="7320130" cy="1256489"/>
          </a:xfrm>
        </p:grpSpPr>
        <p:pic>
          <p:nvPicPr>
            <p:cNvPr id="20" name="Picture 2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73" y="328949"/>
              <a:ext cx="2743200" cy="70403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</p:pic>
        <p:sp>
          <p:nvSpPr>
            <p:cNvPr id="21" name="文本框 20"/>
            <p:cNvSpPr txBox="1"/>
            <p:nvPr userDrawn="1"/>
          </p:nvSpPr>
          <p:spPr>
            <a:xfrm>
              <a:off x="5523035" y="352118"/>
              <a:ext cx="277886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方正姚体" panose="02010601030101010101" pitchFamily="2" charset="-122"/>
                  <a:ea typeface="方正姚体" panose="02010601030101010101" pitchFamily="2" charset="-122"/>
                </a:rPr>
                <a:t>机械与能源工程学院</a:t>
              </a:r>
              <a:endParaRPr lang="en-US" sz="20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en-US" altLang="zh-CN" sz="1800" b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gency FB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School of Mechanical Engineering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  <a:latin typeface="Agency FB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469" y="140206"/>
              <a:ext cx="2262947" cy="125648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6857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组 10"/>
          <p:cNvGrpSpPr/>
          <p:nvPr userDrawn="1"/>
        </p:nvGrpSpPr>
        <p:grpSpPr>
          <a:xfrm>
            <a:off x="0" y="5413249"/>
            <a:ext cx="12191999" cy="1444751"/>
            <a:chOff x="0" y="4443983"/>
            <a:chExt cx="12191999" cy="2414017"/>
          </a:xfrm>
        </p:grpSpPr>
        <p:sp>
          <p:nvSpPr>
            <p:cNvPr id="10" name="任意形状 3"/>
            <p:cNvSpPr/>
            <p:nvPr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1" name="任意形状 4"/>
            <p:cNvSpPr/>
            <p:nvPr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2" name="任意形状 5"/>
            <p:cNvSpPr/>
            <p:nvPr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3" name="任意形状 6"/>
            <p:cNvSpPr/>
            <p:nvPr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4" name="任意形状 7"/>
            <p:cNvSpPr/>
            <p:nvPr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5" name="任意形状 8"/>
            <p:cNvSpPr/>
            <p:nvPr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" name="任意形状 9"/>
            <p:cNvSpPr/>
            <p:nvPr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936" y="5501427"/>
            <a:ext cx="2377440" cy="610166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21" name="矩形 20"/>
          <p:cNvSpPr/>
          <p:nvPr userDrawn="1"/>
        </p:nvSpPr>
        <p:spPr>
          <a:xfrm>
            <a:off x="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 userDrawn="1"/>
        </p:nvSpPr>
        <p:spPr>
          <a:xfrm>
            <a:off x="729343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8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E28055-1829-4E3B-9ED3-C44A6BC9393D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3FA12E-B5B5-4348-B34B-2EB182552C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38200" y="1232784"/>
            <a:ext cx="10515600" cy="2852737"/>
          </a:xfrm>
        </p:spPr>
        <p:txBody>
          <a:bodyPr anchor="b"/>
          <a:lstStyle>
            <a:lvl1pPr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838200" y="4110834"/>
            <a:ext cx="10515600" cy="7466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21" name="矩形 20"/>
          <p:cNvSpPr/>
          <p:nvPr userDrawn="1"/>
        </p:nvSpPr>
        <p:spPr>
          <a:xfrm>
            <a:off x="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 userDrawn="1"/>
        </p:nvSpPr>
        <p:spPr>
          <a:xfrm>
            <a:off x="7293430" y="847502"/>
            <a:ext cx="4898570" cy="870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任意形状 9"/>
          <p:cNvSpPr/>
          <p:nvPr userDrawn="1"/>
        </p:nvSpPr>
        <p:spPr>
          <a:xfrm>
            <a:off x="0" y="6059416"/>
            <a:ext cx="12191999" cy="798584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19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9B8D3-B761-4D37-8058-C6CBB55D3AB3}" type="datetime1">
              <a:rPr lang="en-US" smtClean="0"/>
              <a:t>5/27/2017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FA12E-B5B5-4348-B34B-2EB182552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7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0" r:id="rId2"/>
    <p:sldLayoutId id="2147483659" r:id="rId3"/>
    <p:sldLayoutId id="2147483671" r:id="rId4"/>
    <p:sldLayoutId id="2147483651" r:id="rId5"/>
    <p:sldLayoutId id="2147483663" r:id="rId6"/>
    <p:sldLayoutId id="2147483672" r:id="rId7"/>
    <p:sldLayoutId id="2147483668" r:id="rId8"/>
    <p:sldLayoutId id="2147483669" r:id="rId9"/>
    <p:sldLayoutId id="2147483670" r:id="rId10"/>
    <p:sldLayoutId id="2147483650" r:id="rId11"/>
    <p:sldLayoutId id="2147483667" r:id="rId12"/>
    <p:sldLayoutId id="2147483664" r:id="rId13"/>
    <p:sldLayoutId id="2147483665" r:id="rId14"/>
    <p:sldLayoutId id="2147483666" r:id="rId15"/>
    <p:sldLayoutId id="2147483661" r:id="rId16"/>
    <p:sldLayoutId id="2147483652" r:id="rId17"/>
    <p:sldLayoutId id="2147483656" r:id="rId18"/>
    <p:sldLayoutId id="2147483649" r:id="rId19"/>
    <p:sldLayoutId id="2147483657" r:id="rId2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3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173321"/>
            <a:ext cx="12192000" cy="567758"/>
            <a:chOff x="0" y="173321"/>
            <a:chExt cx="12192000" cy="567758"/>
          </a:xfrm>
        </p:grpSpPr>
        <p:sp>
          <p:nvSpPr>
            <p:cNvPr id="5" name="矩形: 圆顶角 4"/>
            <p:cNvSpPr/>
            <p:nvPr/>
          </p:nvSpPr>
          <p:spPr>
            <a:xfrm>
              <a:off x="693754" y="173321"/>
              <a:ext cx="2536371" cy="502443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75764"/>
              <a:ext cx="12192000" cy="65315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矩形: 圆顶角 6"/>
          <p:cNvSpPr/>
          <p:nvPr/>
        </p:nvSpPr>
        <p:spPr>
          <a:xfrm>
            <a:off x="3581400" y="173320"/>
            <a:ext cx="2536371" cy="502443"/>
          </a:xfrm>
          <a:prstGeom prst="round2Same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矩形: 圆顶角 7"/>
          <p:cNvSpPr/>
          <p:nvPr/>
        </p:nvSpPr>
        <p:spPr>
          <a:xfrm>
            <a:off x="6469046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矩形: 圆顶角 8"/>
          <p:cNvSpPr/>
          <p:nvPr/>
        </p:nvSpPr>
        <p:spPr>
          <a:xfrm>
            <a:off x="9356692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9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173321"/>
            <a:ext cx="12192000" cy="567758"/>
            <a:chOff x="0" y="173321"/>
            <a:chExt cx="12192000" cy="567758"/>
          </a:xfrm>
        </p:grpSpPr>
        <p:sp>
          <p:nvSpPr>
            <p:cNvPr id="5" name="矩形: 圆顶角 4"/>
            <p:cNvSpPr/>
            <p:nvPr/>
          </p:nvSpPr>
          <p:spPr>
            <a:xfrm>
              <a:off x="693754" y="173321"/>
              <a:ext cx="2536371" cy="502443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75764"/>
              <a:ext cx="12192000" cy="65315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矩形: 圆顶角 6"/>
          <p:cNvSpPr/>
          <p:nvPr/>
        </p:nvSpPr>
        <p:spPr>
          <a:xfrm>
            <a:off x="3581400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矩形: 圆顶角 7"/>
          <p:cNvSpPr/>
          <p:nvPr/>
        </p:nvSpPr>
        <p:spPr>
          <a:xfrm>
            <a:off x="6469046" y="173320"/>
            <a:ext cx="2536371" cy="502443"/>
          </a:xfrm>
          <a:prstGeom prst="round2Same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矩形: 圆顶角 8"/>
          <p:cNvSpPr/>
          <p:nvPr/>
        </p:nvSpPr>
        <p:spPr>
          <a:xfrm>
            <a:off x="9356692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0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组合 9"/>
          <p:cNvGrpSpPr/>
          <p:nvPr/>
        </p:nvGrpSpPr>
        <p:grpSpPr>
          <a:xfrm>
            <a:off x="0" y="173321"/>
            <a:ext cx="12192000" cy="567758"/>
            <a:chOff x="0" y="173321"/>
            <a:chExt cx="12192000" cy="567758"/>
          </a:xfrm>
        </p:grpSpPr>
        <p:sp>
          <p:nvSpPr>
            <p:cNvPr id="5" name="矩形: 圆顶角 4"/>
            <p:cNvSpPr/>
            <p:nvPr/>
          </p:nvSpPr>
          <p:spPr>
            <a:xfrm>
              <a:off x="693754" y="173321"/>
              <a:ext cx="2536371" cy="502443"/>
            </a:xfrm>
            <a:prstGeom prst="round2Same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75764"/>
              <a:ext cx="12192000" cy="65315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矩形: 圆顶角 6"/>
          <p:cNvSpPr/>
          <p:nvPr/>
        </p:nvSpPr>
        <p:spPr>
          <a:xfrm>
            <a:off x="3581400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矩形: 圆顶角 7"/>
          <p:cNvSpPr/>
          <p:nvPr/>
        </p:nvSpPr>
        <p:spPr>
          <a:xfrm>
            <a:off x="6469046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矩形: 圆顶角 8"/>
          <p:cNvSpPr/>
          <p:nvPr/>
        </p:nvSpPr>
        <p:spPr>
          <a:xfrm>
            <a:off x="9356692" y="173320"/>
            <a:ext cx="2536371" cy="502443"/>
          </a:xfrm>
          <a:prstGeom prst="round2SameRect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949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66080"/>
            <a:ext cx="2743200" cy="365125"/>
          </a:xfrm>
        </p:spPr>
        <p:txBody>
          <a:bodyPr/>
          <a:lstStyle/>
          <a:p>
            <a:fld id="{833FA12E-B5B5-4348-B34B-2EB182552C31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7465" y="1564377"/>
            <a:ext cx="83986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2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3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4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5</a:t>
            </a:r>
            <a:endParaRPr lang="zh-CN" altLang="en-US" sz="4000" dirty="0">
              <a:ln w="0"/>
              <a:solidFill>
                <a:srgbClr val="C00000"/>
              </a:solidFill>
            </a:endParaRPr>
          </a:p>
        </p:txBody>
      </p:sp>
      <p:sp>
        <p:nvSpPr>
          <p:cNvPr id="6" name="内容占位符 6"/>
          <p:cNvSpPr txBox="1">
            <a:spLocks/>
          </p:cNvSpPr>
          <p:nvPr/>
        </p:nvSpPr>
        <p:spPr>
          <a:xfrm>
            <a:off x="5393986" y="1621324"/>
            <a:ext cx="2454613" cy="3113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第一部分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第二部分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第三部分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第四部分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第五部分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765107" y="522513"/>
            <a:ext cx="2661787" cy="737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    录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926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字体使用</a:t>
            </a:r>
            <a:endParaRPr lang="en-US" altLang="zh-CN" dirty="0"/>
          </a:p>
          <a:p>
            <a:r>
              <a:rPr lang="zh-CN" altLang="en-US" dirty="0"/>
              <a:t>行距</a:t>
            </a:r>
            <a:endParaRPr lang="en-US" altLang="zh-CN" dirty="0"/>
          </a:p>
          <a:p>
            <a:r>
              <a:rPr lang="zh-CN" altLang="en-US" dirty="0"/>
              <a:t>背景图片出处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671342" y="1297233"/>
            <a:ext cx="6248516" cy="17727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28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Verdana</a:t>
            </a:r>
            <a:r>
              <a:rPr lang="zh-CN" altLang="en-US" sz="28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；</a:t>
            </a:r>
            <a:r>
              <a:rPr lang="en-US" altLang="zh-CN" sz="2800" kern="0" dirty="0">
                <a:latin typeface="Segoe UI Light"/>
                <a:ea typeface="微软雅黑"/>
                <a:cs typeface="Segoe UI Light"/>
              </a:rPr>
              <a:t> </a:t>
            </a:r>
            <a:r>
              <a:rPr lang="zh-CN" altLang="en-US" sz="2800" kern="0" dirty="0">
                <a:latin typeface="Segoe UI Light"/>
                <a:ea typeface="微软雅黑"/>
                <a:cs typeface="Segoe UI Light"/>
              </a:rPr>
              <a:t>中文</a:t>
            </a: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 微软雅黑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2800" kern="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1.3</a:t>
            </a:r>
          </a:p>
          <a:p>
            <a:pPr lvl="0" defTabSz="609585">
              <a:lnSpc>
                <a:spcPct val="130000"/>
              </a:lnSpc>
              <a:defRPr/>
            </a:pPr>
            <a:r>
              <a:rPr lang="en-US" altLang="zh-CN" sz="28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http://110.tongji.edu.cn/</a:t>
            </a:r>
          </a:p>
        </p:txBody>
      </p:sp>
    </p:spTree>
    <p:extLst>
      <p:ext uri="{BB962C8B-B14F-4D97-AF65-F5344CB8AC3E}">
        <p14:creationId xmlns:p14="http://schemas.microsoft.com/office/powerpoint/2010/main" val="270550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简单数据展示模板</a:t>
            </a:r>
            <a:r>
              <a:rPr lang="en-US" altLang="zh-CN" dirty="0"/>
              <a:t>-</a:t>
            </a:r>
            <a:r>
              <a:rPr lang="zh-CN" altLang="en-US" dirty="0"/>
              <a:t>动画效果可取消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4985" y="1184330"/>
            <a:ext cx="10515600" cy="4351338"/>
          </a:xfrm>
        </p:spPr>
        <p:txBody>
          <a:bodyPr/>
          <a:lstStyle/>
          <a:p>
            <a:r>
              <a:rPr lang="zh-CN" altLang="en-US" dirty="0"/>
              <a:t>数据展示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052916459"/>
              </p:ext>
            </p:extLst>
          </p:nvPr>
        </p:nvGraphicFramePr>
        <p:xfrm>
          <a:off x="598134" y="1871694"/>
          <a:ext cx="3886780" cy="354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114579471"/>
              </p:ext>
            </p:extLst>
          </p:nvPr>
        </p:nvGraphicFramePr>
        <p:xfrm>
          <a:off x="5611469" y="1267872"/>
          <a:ext cx="5662961" cy="2092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935301991"/>
              </p:ext>
            </p:extLst>
          </p:nvPr>
        </p:nvGraphicFramePr>
        <p:xfrm>
          <a:off x="5611469" y="3644213"/>
          <a:ext cx="5912748" cy="270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036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category"/>
        </p:bldSub>
      </p:bldGraphic>
      <p:bldGraphic spid="12" grpId="0" uiExpand="1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中国地图</a:t>
            </a:r>
            <a:r>
              <a:rPr lang="en-US" altLang="zh-CN" dirty="0"/>
              <a:t>-</a:t>
            </a:r>
            <a:r>
              <a:rPr lang="zh-CN" altLang="en-US" dirty="0"/>
              <a:t>精细到省</a:t>
            </a:r>
            <a:r>
              <a:rPr lang="en-US" altLang="zh-CN" dirty="0"/>
              <a:t>-</a:t>
            </a:r>
            <a:r>
              <a:rPr lang="zh-CN" altLang="en-US" dirty="0"/>
              <a:t>可重新着色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2887766" y="1669346"/>
            <a:ext cx="5548661" cy="4687006"/>
            <a:chOff x="917452" y="1747848"/>
            <a:chExt cx="5548661" cy="4687006"/>
          </a:xfrm>
        </p:grpSpPr>
        <p:grpSp>
          <p:nvGrpSpPr>
            <p:cNvPr id="8" name="Group 2"/>
            <p:cNvGrpSpPr>
              <a:grpSpLocks/>
            </p:cNvGrpSpPr>
            <p:nvPr/>
          </p:nvGrpSpPr>
          <p:grpSpPr bwMode="auto">
            <a:xfrm>
              <a:off x="917452" y="1747848"/>
              <a:ext cx="5548661" cy="4285343"/>
              <a:chOff x="1156" y="890"/>
              <a:chExt cx="3311" cy="2721"/>
            </a:xfrm>
            <a:solidFill>
              <a:srgbClr val="BCD9E3"/>
            </a:solidFill>
          </p:grpSpPr>
          <p:sp>
            <p:nvSpPr>
              <p:cNvPr id="15" name="Freeform 3"/>
              <p:cNvSpPr>
                <a:spLocks/>
              </p:cNvSpPr>
              <p:nvPr/>
            </p:nvSpPr>
            <p:spPr bwMode="auto">
              <a:xfrm>
                <a:off x="3717" y="890"/>
                <a:ext cx="750" cy="666"/>
              </a:xfrm>
              <a:custGeom>
                <a:avLst/>
                <a:gdLst>
                  <a:gd name="T0" fmla="*/ 229 w 1088"/>
                  <a:gd name="T1" fmla="*/ 544 h 988"/>
                  <a:gd name="T2" fmla="*/ 272 w 1088"/>
                  <a:gd name="T3" fmla="*/ 593 h 988"/>
                  <a:gd name="T4" fmla="*/ 304 w 1088"/>
                  <a:gd name="T5" fmla="*/ 586 h 988"/>
                  <a:gd name="T6" fmla="*/ 346 w 1088"/>
                  <a:gd name="T7" fmla="*/ 589 h 988"/>
                  <a:gd name="T8" fmla="*/ 391 w 1088"/>
                  <a:gd name="T9" fmla="*/ 579 h 988"/>
                  <a:gd name="T10" fmla="*/ 423 w 1088"/>
                  <a:gd name="T11" fmla="*/ 617 h 988"/>
                  <a:gd name="T12" fmla="*/ 449 w 1088"/>
                  <a:gd name="T13" fmla="*/ 626 h 988"/>
                  <a:gd name="T14" fmla="*/ 479 w 1088"/>
                  <a:gd name="T15" fmla="*/ 645 h 988"/>
                  <a:gd name="T16" fmla="*/ 487 w 1088"/>
                  <a:gd name="T17" fmla="*/ 609 h 988"/>
                  <a:gd name="T18" fmla="*/ 520 w 1088"/>
                  <a:gd name="T19" fmla="*/ 646 h 988"/>
                  <a:gd name="T20" fmla="*/ 549 w 1088"/>
                  <a:gd name="T21" fmla="*/ 663 h 988"/>
                  <a:gd name="T22" fmla="*/ 581 w 1088"/>
                  <a:gd name="T23" fmla="*/ 625 h 988"/>
                  <a:gd name="T24" fmla="*/ 602 w 1088"/>
                  <a:gd name="T25" fmla="*/ 622 h 988"/>
                  <a:gd name="T26" fmla="*/ 636 w 1088"/>
                  <a:gd name="T27" fmla="*/ 645 h 988"/>
                  <a:gd name="T28" fmla="*/ 665 w 1088"/>
                  <a:gd name="T29" fmla="*/ 646 h 988"/>
                  <a:gd name="T30" fmla="*/ 655 w 1088"/>
                  <a:gd name="T31" fmla="*/ 594 h 988"/>
                  <a:gd name="T32" fmla="*/ 640 w 1088"/>
                  <a:gd name="T33" fmla="*/ 530 h 988"/>
                  <a:gd name="T34" fmla="*/ 713 w 1088"/>
                  <a:gd name="T35" fmla="*/ 502 h 988"/>
                  <a:gd name="T36" fmla="*/ 720 w 1088"/>
                  <a:gd name="T37" fmla="*/ 470 h 988"/>
                  <a:gd name="T38" fmla="*/ 729 w 1088"/>
                  <a:gd name="T39" fmla="*/ 439 h 988"/>
                  <a:gd name="T40" fmla="*/ 733 w 1088"/>
                  <a:gd name="T41" fmla="*/ 315 h 988"/>
                  <a:gd name="T42" fmla="*/ 730 w 1088"/>
                  <a:gd name="T43" fmla="*/ 262 h 988"/>
                  <a:gd name="T44" fmla="*/ 726 w 1088"/>
                  <a:gd name="T45" fmla="*/ 237 h 988"/>
                  <a:gd name="T46" fmla="*/ 678 w 1088"/>
                  <a:gd name="T47" fmla="*/ 274 h 988"/>
                  <a:gd name="T48" fmla="*/ 627 w 1088"/>
                  <a:gd name="T49" fmla="*/ 319 h 988"/>
                  <a:gd name="T50" fmla="*/ 536 w 1088"/>
                  <a:gd name="T51" fmla="*/ 319 h 988"/>
                  <a:gd name="T52" fmla="*/ 525 w 1088"/>
                  <a:gd name="T53" fmla="*/ 284 h 988"/>
                  <a:gd name="T54" fmla="*/ 493 w 1088"/>
                  <a:gd name="T55" fmla="*/ 262 h 988"/>
                  <a:gd name="T56" fmla="*/ 434 w 1088"/>
                  <a:gd name="T57" fmla="*/ 247 h 988"/>
                  <a:gd name="T58" fmla="*/ 385 w 1088"/>
                  <a:gd name="T59" fmla="*/ 241 h 988"/>
                  <a:gd name="T60" fmla="*/ 343 w 1088"/>
                  <a:gd name="T61" fmla="*/ 212 h 988"/>
                  <a:gd name="T62" fmla="*/ 322 w 1088"/>
                  <a:gd name="T63" fmla="*/ 177 h 988"/>
                  <a:gd name="T64" fmla="*/ 292 w 1088"/>
                  <a:gd name="T65" fmla="*/ 140 h 988"/>
                  <a:gd name="T66" fmla="*/ 255 w 1088"/>
                  <a:gd name="T67" fmla="*/ 82 h 988"/>
                  <a:gd name="T68" fmla="*/ 216 w 1088"/>
                  <a:gd name="T69" fmla="*/ 24 h 988"/>
                  <a:gd name="T70" fmla="*/ 152 w 1088"/>
                  <a:gd name="T71" fmla="*/ 14 h 988"/>
                  <a:gd name="T72" fmla="*/ 81 w 1088"/>
                  <a:gd name="T73" fmla="*/ 0 h 988"/>
                  <a:gd name="T74" fmla="*/ 3 w 1088"/>
                  <a:gd name="T75" fmla="*/ 33 h 988"/>
                  <a:gd name="T76" fmla="*/ 0 w 1088"/>
                  <a:gd name="T77" fmla="*/ 94 h 988"/>
                  <a:gd name="T78" fmla="*/ 34 w 1088"/>
                  <a:gd name="T79" fmla="*/ 117 h 988"/>
                  <a:gd name="T80" fmla="*/ 76 w 1088"/>
                  <a:gd name="T81" fmla="*/ 109 h 988"/>
                  <a:gd name="T82" fmla="*/ 85 w 1088"/>
                  <a:gd name="T83" fmla="*/ 150 h 988"/>
                  <a:gd name="T84" fmla="*/ 136 w 1088"/>
                  <a:gd name="T85" fmla="*/ 173 h 988"/>
                  <a:gd name="T86" fmla="*/ 167 w 1088"/>
                  <a:gd name="T87" fmla="*/ 160 h 988"/>
                  <a:gd name="T88" fmla="*/ 255 w 1088"/>
                  <a:gd name="T89" fmla="*/ 165 h 988"/>
                  <a:gd name="T90" fmla="*/ 241 w 1088"/>
                  <a:gd name="T91" fmla="*/ 281 h 988"/>
                  <a:gd name="T92" fmla="*/ 229 w 1088"/>
                  <a:gd name="T93" fmla="*/ 317 h 988"/>
                  <a:gd name="T94" fmla="*/ 224 w 1088"/>
                  <a:gd name="T95" fmla="*/ 392 h 988"/>
                  <a:gd name="T96" fmla="*/ 203 w 1088"/>
                  <a:gd name="T97" fmla="*/ 376 h 988"/>
                  <a:gd name="T98" fmla="*/ 158 w 1088"/>
                  <a:gd name="T99" fmla="*/ 444 h 988"/>
                  <a:gd name="T100" fmla="*/ 139 w 1088"/>
                  <a:gd name="T101" fmla="*/ 477 h 988"/>
                  <a:gd name="T102" fmla="*/ 203 w 1088"/>
                  <a:gd name="T103" fmla="*/ 500 h 988"/>
                  <a:gd name="T104" fmla="*/ 203 w 1088"/>
                  <a:gd name="T105" fmla="*/ 514 h 988"/>
                  <a:gd name="T106" fmla="*/ 181 w 1088"/>
                  <a:gd name="T107" fmla="*/ 542 h 98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88"/>
                  <a:gd name="T163" fmla="*/ 0 h 988"/>
                  <a:gd name="T164" fmla="*/ 1088 w 1088"/>
                  <a:gd name="T165" fmla="*/ 988 h 98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88" h="988">
                    <a:moveTo>
                      <a:pt x="275" y="816"/>
                    </a:moveTo>
                    <a:lnTo>
                      <a:pt x="332" y="807"/>
                    </a:lnTo>
                    <a:lnTo>
                      <a:pt x="357" y="853"/>
                    </a:lnTo>
                    <a:lnTo>
                      <a:pt x="394" y="879"/>
                    </a:lnTo>
                    <a:lnTo>
                      <a:pt x="419" y="869"/>
                    </a:lnTo>
                    <a:lnTo>
                      <a:pt x="441" y="869"/>
                    </a:lnTo>
                    <a:lnTo>
                      <a:pt x="478" y="846"/>
                    </a:lnTo>
                    <a:lnTo>
                      <a:pt x="502" y="874"/>
                    </a:lnTo>
                    <a:lnTo>
                      <a:pt x="520" y="879"/>
                    </a:lnTo>
                    <a:lnTo>
                      <a:pt x="567" y="859"/>
                    </a:lnTo>
                    <a:lnTo>
                      <a:pt x="602" y="879"/>
                    </a:lnTo>
                    <a:lnTo>
                      <a:pt x="614" y="915"/>
                    </a:lnTo>
                    <a:lnTo>
                      <a:pt x="638" y="915"/>
                    </a:lnTo>
                    <a:lnTo>
                      <a:pt x="651" y="929"/>
                    </a:lnTo>
                    <a:lnTo>
                      <a:pt x="682" y="964"/>
                    </a:lnTo>
                    <a:lnTo>
                      <a:pt x="695" y="957"/>
                    </a:lnTo>
                    <a:lnTo>
                      <a:pt x="689" y="915"/>
                    </a:lnTo>
                    <a:lnTo>
                      <a:pt x="707" y="903"/>
                    </a:lnTo>
                    <a:lnTo>
                      <a:pt x="733" y="952"/>
                    </a:lnTo>
                    <a:lnTo>
                      <a:pt x="754" y="959"/>
                    </a:lnTo>
                    <a:lnTo>
                      <a:pt x="779" y="987"/>
                    </a:lnTo>
                    <a:lnTo>
                      <a:pt x="797" y="984"/>
                    </a:lnTo>
                    <a:lnTo>
                      <a:pt x="805" y="971"/>
                    </a:lnTo>
                    <a:lnTo>
                      <a:pt x="843" y="927"/>
                    </a:lnTo>
                    <a:lnTo>
                      <a:pt x="860" y="940"/>
                    </a:lnTo>
                    <a:lnTo>
                      <a:pt x="873" y="922"/>
                    </a:lnTo>
                    <a:lnTo>
                      <a:pt x="884" y="945"/>
                    </a:lnTo>
                    <a:lnTo>
                      <a:pt x="922" y="957"/>
                    </a:lnTo>
                    <a:lnTo>
                      <a:pt x="947" y="957"/>
                    </a:lnTo>
                    <a:lnTo>
                      <a:pt x="964" y="959"/>
                    </a:lnTo>
                    <a:lnTo>
                      <a:pt x="955" y="940"/>
                    </a:lnTo>
                    <a:lnTo>
                      <a:pt x="950" y="881"/>
                    </a:lnTo>
                    <a:lnTo>
                      <a:pt x="904" y="811"/>
                    </a:lnTo>
                    <a:lnTo>
                      <a:pt x="929" y="786"/>
                    </a:lnTo>
                    <a:lnTo>
                      <a:pt x="952" y="744"/>
                    </a:lnTo>
                    <a:lnTo>
                      <a:pt x="1035" y="744"/>
                    </a:lnTo>
                    <a:lnTo>
                      <a:pt x="1049" y="733"/>
                    </a:lnTo>
                    <a:lnTo>
                      <a:pt x="1045" y="697"/>
                    </a:lnTo>
                    <a:lnTo>
                      <a:pt x="1063" y="669"/>
                    </a:lnTo>
                    <a:lnTo>
                      <a:pt x="1058" y="651"/>
                    </a:lnTo>
                    <a:lnTo>
                      <a:pt x="1064" y="622"/>
                    </a:lnTo>
                    <a:lnTo>
                      <a:pt x="1063" y="468"/>
                    </a:lnTo>
                    <a:lnTo>
                      <a:pt x="1087" y="419"/>
                    </a:lnTo>
                    <a:lnTo>
                      <a:pt x="1059" y="388"/>
                    </a:lnTo>
                    <a:lnTo>
                      <a:pt x="1064" y="368"/>
                    </a:lnTo>
                    <a:lnTo>
                      <a:pt x="1053" y="352"/>
                    </a:lnTo>
                    <a:lnTo>
                      <a:pt x="1021" y="363"/>
                    </a:lnTo>
                    <a:lnTo>
                      <a:pt x="983" y="406"/>
                    </a:lnTo>
                    <a:lnTo>
                      <a:pt x="947" y="422"/>
                    </a:lnTo>
                    <a:lnTo>
                      <a:pt x="909" y="473"/>
                    </a:lnTo>
                    <a:lnTo>
                      <a:pt x="818" y="503"/>
                    </a:lnTo>
                    <a:lnTo>
                      <a:pt x="777" y="473"/>
                    </a:lnTo>
                    <a:lnTo>
                      <a:pt x="782" y="454"/>
                    </a:lnTo>
                    <a:lnTo>
                      <a:pt x="761" y="422"/>
                    </a:lnTo>
                    <a:lnTo>
                      <a:pt x="749" y="388"/>
                    </a:lnTo>
                    <a:lnTo>
                      <a:pt x="715" y="388"/>
                    </a:lnTo>
                    <a:lnTo>
                      <a:pt x="652" y="357"/>
                    </a:lnTo>
                    <a:lnTo>
                      <a:pt x="629" y="366"/>
                    </a:lnTo>
                    <a:lnTo>
                      <a:pt x="602" y="352"/>
                    </a:lnTo>
                    <a:lnTo>
                      <a:pt x="559" y="358"/>
                    </a:lnTo>
                    <a:lnTo>
                      <a:pt x="520" y="345"/>
                    </a:lnTo>
                    <a:lnTo>
                      <a:pt x="497" y="314"/>
                    </a:lnTo>
                    <a:lnTo>
                      <a:pt x="478" y="290"/>
                    </a:lnTo>
                    <a:lnTo>
                      <a:pt x="467" y="263"/>
                    </a:lnTo>
                    <a:lnTo>
                      <a:pt x="441" y="236"/>
                    </a:lnTo>
                    <a:lnTo>
                      <a:pt x="424" y="208"/>
                    </a:lnTo>
                    <a:lnTo>
                      <a:pt x="382" y="154"/>
                    </a:lnTo>
                    <a:lnTo>
                      <a:pt x="370" y="122"/>
                    </a:lnTo>
                    <a:lnTo>
                      <a:pt x="325" y="65"/>
                    </a:lnTo>
                    <a:lnTo>
                      <a:pt x="313" y="35"/>
                    </a:lnTo>
                    <a:lnTo>
                      <a:pt x="259" y="9"/>
                    </a:lnTo>
                    <a:lnTo>
                      <a:pt x="221" y="21"/>
                    </a:lnTo>
                    <a:lnTo>
                      <a:pt x="190" y="14"/>
                    </a:lnTo>
                    <a:lnTo>
                      <a:pt x="118" y="0"/>
                    </a:lnTo>
                    <a:lnTo>
                      <a:pt x="22" y="33"/>
                    </a:lnTo>
                    <a:lnTo>
                      <a:pt x="4" y="49"/>
                    </a:lnTo>
                    <a:lnTo>
                      <a:pt x="25" y="76"/>
                    </a:lnTo>
                    <a:lnTo>
                      <a:pt x="0" y="139"/>
                    </a:lnTo>
                    <a:lnTo>
                      <a:pt x="7" y="146"/>
                    </a:lnTo>
                    <a:lnTo>
                      <a:pt x="50" y="173"/>
                    </a:lnTo>
                    <a:lnTo>
                      <a:pt x="71" y="136"/>
                    </a:lnTo>
                    <a:lnTo>
                      <a:pt x="110" y="161"/>
                    </a:lnTo>
                    <a:lnTo>
                      <a:pt x="107" y="179"/>
                    </a:lnTo>
                    <a:lnTo>
                      <a:pt x="123" y="223"/>
                    </a:lnTo>
                    <a:lnTo>
                      <a:pt x="147" y="249"/>
                    </a:lnTo>
                    <a:lnTo>
                      <a:pt x="197" y="257"/>
                    </a:lnTo>
                    <a:lnTo>
                      <a:pt x="212" y="243"/>
                    </a:lnTo>
                    <a:lnTo>
                      <a:pt x="242" y="238"/>
                    </a:lnTo>
                    <a:lnTo>
                      <a:pt x="295" y="190"/>
                    </a:lnTo>
                    <a:lnTo>
                      <a:pt x="370" y="245"/>
                    </a:lnTo>
                    <a:lnTo>
                      <a:pt x="345" y="345"/>
                    </a:lnTo>
                    <a:lnTo>
                      <a:pt x="350" y="417"/>
                    </a:lnTo>
                    <a:lnTo>
                      <a:pt x="350" y="461"/>
                    </a:lnTo>
                    <a:lnTo>
                      <a:pt x="332" y="471"/>
                    </a:lnTo>
                    <a:lnTo>
                      <a:pt x="329" y="585"/>
                    </a:lnTo>
                    <a:lnTo>
                      <a:pt x="325" y="582"/>
                    </a:lnTo>
                    <a:lnTo>
                      <a:pt x="304" y="558"/>
                    </a:lnTo>
                    <a:lnTo>
                      <a:pt x="295" y="558"/>
                    </a:lnTo>
                    <a:lnTo>
                      <a:pt x="289" y="566"/>
                    </a:lnTo>
                    <a:lnTo>
                      <a:pt x="229" y="659"/>
                    </a:lnTo>
                    <a:lnTo>
                      <a:pt x="197" y="696"/>
                    </a:lnTo>
                    <a:lnTo>
                      <a:pt x="202" y="708"/>
                    </a:lnTo>
                    <a:lnTo>
                      <a:pt x="265" y="749"/>
                    </a:lnTo>
                    <a:lnTo>
                      <a:pt x="295" y="742"/>
                    </a:lnTo>
                    <a:lnTo>
                      <a:pt x="299" y="749"/>
                    </a:lnTo>
                    <a:lnTo>
                      <a:pt x="295" y="762"/>
                    </a:lnTo>
                    <a:lnTo>
                      <a:pt x="265" y="774"/>
                    </a:lnTo>
                    <a:lnTo>
                      <a:pt x="262" y="804"/>
                    </a:lnTo>
                    <a:lnTo>
                      <a:pt x="275" y="816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6" name="Freeform 4"/>
              <p:cNvSpPr>
                <a:spLocks/>
              </p:cNvSpPr>
              <p:nvPr/>
            </p:nvSpPr>
            <p:spPr bwMode="auto">
              <a:xfrm>
                <a:off x="2527" y="923"/>
                <a:ext cx="1458" cy="1284"/>
              </a:xfrm>
              <a:custGeom>
                <a:avLst/>
                <a:gdLst>
                  <a:gd name="T0" fmla="*/ 475 w 2117"/>
                  <a:gd name="T1" fmla="*/ 1244 h 1903"/>
                  <a:gd name="T2" fmla="*/ 539 w 2117"/>
                  <a:gd name="T3" fmla="*/ 1136 h 1903"/>
                  <a:gd name="T4" fmla="*/ 585 w 2117"/>
                  <a:gd name="T5" fmla="*/ 1237 h 1903"/>
                  <a:gd name="T6" fmla="*/ 642 w 2117"/>
                  <a:gd name="T7" fmla="*/ 1259 h 1903"/>
                  <a:gd name="T8" fmla="*/ 716 w 2117"/>
                  <a:gd name="T9" fmla="*/ 1151 h 1903"/>
                  <a:gd name="T10" fmla="*/ 793 w 2117"/>
                  <a:gd name="T11" fmla="*/ 1115 h 1903"/>
                  <a:gd name="T12" fmla="*/ 881 w 2117"/>
                  <a:gd name="T13" fmla="*/ 1046 h 1903"/>
                  <a:gd name="T14" fmla="*/ 934 w 2117"/>
                  <a:gd name="T15" fmla="*/ 977 h 1903"/>
                  <a:gd name="T16" fmla="*/ 985 w 2117"/>
                  <a:gd name="T17" fmla="*/ 900 h 1903"/>
                  <a:gd name="T18" fmla="*/ 1037 w 2117"/>
                  <a:gd name="T19" fmla="*/ 903 h 1903"/>
                  <a:gd name="T20" fmla="*/ 1096 w 2117"/>
                  <a:gd name="T21" fmla="*/ 885 h 1903"/>
                  <a:gd name="T22" fmla="*/ 1171 w 2117"/>
                  <a:gd name="T23" fmla="*/ 879 h 1903"/>
                  <a:gd name="T24" fmla="*/ 1242 w 2117"/>
                  <a:gd name="T25" fmla="*/ 905 h 1903"/>
                  <a:gd name="T26" fmla="*/ 1280 w 2117"/>
                  <a:gd name="T27" fmla="*/ 877 h 1903"/>
                  <a:gd name="T28" fmla="*/ 1355 w 2117"/>
                  <a:gd name="T29" fmla="*/ 808 h 1903"/>
                  <a:gd name="T30" fmla="*/ 1419 w 2117"/>
                  <a:gd name="T31" fmla="*/ 773 h 1903"/>
                  <a:gd name="T32" fmla="*/ 1436 w 2117"/>
                  <a:gd name="T33" fmla="*/ 715 h 1903"/>
                  <a:gd name="T34" fmla="*/ 1357 w 2117"/>
                  <a:gd name="T35" fmla="*/ 672 h 1903"/>
                  <a:gd name="T36" fmla="*/ 1339 w 2117"/>
                  <a:gd name="T37" fmla="*/ 587 h 1903"/>
                  <a:gd name="T38" fmla="*/ 1363 w 2117"/>
                  <a:gd name="T39" fmla="*/ 559 h 1903"/>
                  <a:gd name="T40" fmla="*/ 1372 w 2117"/>
                  <a:gd name="T41" fmla="*/ 492 h 1903"/>
                  <a:gd name="T42" fmla="*/ 1372 w 2117"/>
                  <a:gd name="T43" fmla="*/ 475 h 1903"/>
                  <a:gd name="T44" fmla="*/ 1389 w 2117"/>
                  <a:gd name="T45" fmla="*/ 350 h 1903"/>
                  <a:gd name="T46" fmla="*/ 1417 w 2117"/>
                  <a:gd name="T47" fmla="*/ 363 h 1903"/>
                  <a:gd name="T48" fmla="*/ 1428 w 2117"/>
                  <a:gd name="T49" fmla="*/ 200 h 1903"/>
                  <a:gd name="T50" fmla="*/ 1335 w 2117"/>
                  <a:gd name="T51" fmla="*/ 131 h 1903"/>
                  <a:gd name="T52" fmla="*/ 1264 w 2117"/>
                  <a:gd name="T53" fmla="*/ 89 h 1903"/>
                  <a:gd name="T54" fmla="*/ 1194 w 2117"/>
                  <a:gd name="T55" fmla="*/ 66 h 1903"/>
                  <a:gd name="T56" fmla="*/ 1181 w 2117"/>
                  <a:gd name="T57" fmla="*/ 0 h 1903"/>
                  <a:gd name="T58" fmla="*/ 1153 w 2117"/>
                  <a:gd name="T59" fmla="*/ 66 h 1903"/>
                  <a:gd name="T60" fmla="*/ 1117 w 2117"/>
                  <a:gd name="T61" fmla="*/ 242 h 1903"/>
                  <a:gd name="T62" fmla="*/ 1023 w 2117"/>
                  <a:gd name="T63" fmla="*/ 312 h 1903"/>
                  <a:gd name="T64" fmla="*/ 959 w 2117"/>
                  <a:gd name="T65" fmla="*/ 436 h 1903"/>
                  <a:gd name="T66" fmla="*/ 1059 w 2117"/>
                  <a:gd name="T67" fmla="*/ 458 h 1903"/>
                  <a:gd name="T68" fmla="*/ 1198 w 2117"/>
                  <a:gd name="T69" fmla="*/ 503 h 1903"/>
                  <a:gd name="T70" fmla="*/ 1099 w 2117"/>
                  <a:gd name="T71" fmla="*/ 545 h 1903"/>
                  <a:gd name="T72" fmla="*/ 1019 w 2117"/>
                  <a:gd name="T73" fmla="*/ 596 h 1903"/>
                  <a:gd name="T74" fmla="*/ 913 w 2117"/>
                  <a:gd name="T75" fmla="*/ 690 h 1903"/>
                  <a:gd name="T76" fmla="*/ 787 w 2117"/>
                  <a:gd name="T77" fmla="*/ 709 h 1903"/>
                  <a:gd name="T78" fmla="*/ 760 w 2117"/>
                  <a:gd name="T79" fmla="*/ 827 h 1903"/>
                  <a:gd name="T80" fmla="*/ 568 w 2117"/>
                  <a:gd name="T81" fmla="*/ 908 h 1903"/>
                  <a:gd name="T82" fmla="*/ 402 w 2117"/>
                  <a:gd name="T83" fmla="*/ 958 h 1903"/>
                  <a:gd name="T84" fmla="*/ 146 w 2117"/>
                  <a:gd name="T85" fmla="*/ 899 h 1903"/>
                  <a:gd name="T86" fmla="*/ 8 w 2117"/>
                  <a:gd name="T87" fmla="*/ 943 h 1903"/>
                  <a:gd name="T88" fmla="*/ 87 w 2117"/>
                  <a:gd name="T89" fmla="*/ 1030 h 1903"/>
                  <a:gd name="T90" fmla="*/ 165 w 2117"/>
                  <a:gd name="T91" fmla="*/ 1063 h 1903"/>
                  <a:gd name="T92" fmla="*/ 189 w 2117"/>
                  <a:gd name="T93" fmla="*/ 1132 h 1903"/>
                  <a:gd name="T94" fmla="*/ 271 w 2117"/>
                  <a:gd name="T95" fmla="*/ 1177 h 1903"/>
                  <a:gd name="T96" fmla="*/ 390 w 2117"/>
                  <a:gd name="T97" fmla="*/ 1167 h 1903"/>
                  <a:gd name="T98" fmla="*/ 351 w 2117"/>
                  <a:gd name="T99" fmla="*/ 1227 h 190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117"/>
                  <a:gd name="T151" fmla="*/ 0 h 1903"/>
                  <a:gd name="T152" fmla="*/ 2117 w 2117"/>
                  <a:gd name="T153" fmla="*/ 1903 h 190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117" h="1903">
                    <a:moveTo>
                      <a:pt x="596" y="1893"/>
                    </a:moveTo>
                    <a:lnTo>
                      <a:pt x="626" y="1888"/>
                    </a:lnTo>
                    <a:lnTo>
                      <a:pt x="650" y="1879"/>
                    </a:lnTo>
                    <a:lnTo>
                      <a:pt x="690" y="1843"/>
                    </a:lnTo>
                    <a:lnTo>
                      <a:pt x="700" y="1789"/>
                    </a:lnTo>
                    <a:lnTo>
                      <a:pt x="724" y="1711"/>
                    </a:lnTo>
                    <a:lnTo>
                      <a:pt x="775" y="1676"/>
                    </a:lnTo>
                    <a:lnTo>
                      <a:pt x="782" y="1683"/>
                    </a:lnTo>
                    <a:lnTo>
                      <a:pt x="799" y="1738"/>
                    </a:lnTo>
                    <a:lnTo>
                      <a:pt x="775" y="1772"/>
                    </a:lnTo>
                    <a:lnTo>
                      <a:pt x="766" y="1804"/>
                    </a:lnTo>
                    <a:lnTo>
                      <a:pt x="849" y="1833"/>
                    </a:lnTo>
                    <a:lnTo>
                      <a:pt x="854" y="1856"/>
                    </a:lnTo>
                    <a:lnTo>
                      <a:pt x="901" y="1854"/>
                    </a:lnTo>
                    <a:lnTo>
                      <a:pt x="921" y="1860"/>
                    </a:lnTo>
                    <a:lnTo>
                      <a:pt x="932" y="1866"/>
                    </a:lnTo>
                    <a:lnTo>
                      <a:pt x="1014" y="1750"/>
                    </a:lnTo>
                    <a:lnTo>
                      <a:pt x="1036" y="1743"/>
                    </a:lnTo>
                    <a:lnTo>
                      <a:pt x="1041" y="1729"/>
                    </a:lnTo>
                    <a:lnTo>
                      <a:pt x="1039" y="1706"/>
                    </a:lnTo>
                    <a:lnTo>
                      <a:pt x="1067" y="1666"/>
                    </a:lnTo>
                    <a:lnTo>
                      <a:pt x="1119" y="1664"/>
                    </a:lnTo>
                    <a:lnTo>
                      <a:pt x="1139" y="1641"/>
                    </a:lnTo>
                    <a:lnTo>
                      <a:pt x="1151" y="1652"/>
                    </a:lnTo>
                    <a:lnTo>
                      <a:pt x="1181" y="1627"/>
                    </a:lnTo>
                    <a:lnTo>
                      <a:pt x="1197" y="1627"/>
                    </a:lnTo>
                    <a:lnTo>
                      <a:pt x="1251" y="1548"/>
                    </a:lnTo>
                    <a:lnTo>
                      <a:pt x="1279" y="1550"/>
                    </a:lnTo>
                    <a:lnTo>
                      <a:pt x="1314" y="1525"/>
                    </a:lnTo>
                    <a:lnTo>
                      <a:pt x="1323" y="1534"/>
                    </a:lnTo>
                    <a:lnTo>
                      <a:pt x="1388" y="1502"/>
                    </a:lnTo>
                    <a:lnTo>
                      <a:pt x="1356" y="1448"/>
                    </a:lnTo>
                    <a:lnTo>
                      <a:pt x="1365" y="1394"/>
                    </a:lnTo>
                    <a:lnTo>
                      <a:pt x="1393" y="1336"/>
                    </a:lnTo>
                    <a:lnTo>
                      <a:pt x="1416" y="1327"/>
                    </a:lnTo>
                    <a:lnTo>
                      <a:pt x="1430" y="1334"/>
                    </a:lnTo>
                    <a:lnTo>
                      <a:pt x="1430" y="1375"/>
                    </a:lnTo>
                    <a:lnTo>
                      <a:pt x="1447" y="1387"/>
                    </a:lnTo>
                    <a:lnTo>
                      <a:pt x="1488" y="1357"/>
                    </a:lnTo>
                    <a:lnTo>
                      <a:pt x="1505" y="1339"/>
                    </a:lnTo>
                    <a:lnTo>
                      <a:pt x="1521" y="1347"/>
                    </a:lnTo>
                    <a:lnTo>
                      <a:pt x="1542" y="1329"/>
                    </a:lnTo>
                    <a:lnTo>
                      <a:pt x="1584" y="1327"/>
                    </a:lnTo>
                    <a:lnTo>
                      <a:pt x="1591" y="1312"/>
                    </a:lnTo>
                    <a:lnTo>
                      <a:pt x="1581" y="1290"/>
                    </a:lnTo>
                    <a:lnTo>
                      <a:pt x="1610" y="1261"/>
                    </a:lnTo>
                    <a:lnTo>
                      <a:pt x="1645" y="1243"/>
                    </a:lnTo>
                    <a:lnTo>
                      <a:pt x="1700" y="1303"/>
                    </a:lnTo>
                    <a:lnTo>
                      <a:pt x="1697" y="1324"/>
                    </a:lnTo>
                    <a:lnTo>
                      <a:pt x="1724" y="1368"/>
                    </a:lnTo>
                    <a:lnTo>
                      <a:pt x="1789" y="1372"/>
                    </a:lnTo>
                    <a:lnTo>
                      <a:pt x="1803" y="1342"/>
                    </a:lnTo>
                    <a:lnTo>
                      <a:pt x="1787" y="1255"/>
                    </a:lnTo>
                    <a:lnTo>
                      <a:pt x="1801" y="1240"/>
                    </a:lnTo>
                    <a:lnTo>
                      <a:pt x="1831" y="1261"/>
                    </a:lnTo>
                    <a:lnTo>
                      <a:pt x="1859" y="1300"/>
                    </a:lnTo>
                    <a:lnTo>
                      <a:pt x="1901" y="1236"/>
                    </a:lnTo>
                    <a:lnTo>
                      <a:pt x="1921" y="1231"/>
                    </a:lnTo>
                    <a:lnTo>
                      <a:pt x="1951" y="1198"/>
                    </a:lnTo>
                    <a:lnTo>
                      <a:pt x="1967" y="1198"/>
                    </a:lnTo>
                    <a:lnTo>
                      <a:pt x="1994" y="1171"/>
                    </a:lnTo>
                    <a:lnTo>
                      <a:pt x="2009" y="1171"/>
                    </a:lnTo>
                    <a:lnTo>
                      <a:pt x="2023" y="1146"/>
                    </a:lnTo>
                    <a:lnTo>
                      <a:pt x="2060" y="1146"/>
                    </a:lnTo>
                    <a:lnTo>
                      <a:pt x="2099" y="1111"/>
                    </a:lnTo>
                    <a:lnTo>
                      <a:pt x="2116" y="1095"/>
                    </a:lnTo>
                    <a:lnTo>
                      <a:pt x="2116" y="1076"/>
                    </a:lnTo>
                    <a:lnTo>
                      <a:pt x="2085" y="1060"/>
                    </a:lnTo>
                    <a:lnTo>
                      <a:pt x="2085" y="1023"/>
                    </a:lnTo>
                    <a:lnTo>
                      <a:pt x="2036" y="958"/>
                    </a:lnTo>
                    <a:lnTo>
                      <a:pt x="1986" y="1005"/>
                    </a:lnTo>
                    <a:lnTo>
                      <a:pt x="1971" y="996"/>
                    </a:lnTo>
                    <a:lnTo>
                      <a:pt x="1969" y="969"/>
                    </a:lnTo>
                    <a:lnTo>
                      <a:pt x="1949" y="939"/>
                    </a:lnTo>
                    <a:lnTo>
                      <a:pt x="1944" y="907"/>
                    </a:lnTo>
                    <a:lnTo>
                      <a:pt x="1944" y="870"/>
                    </a:lnTo>
                    <a:lnTo>
                      <a:pt x="1910" y="844"/>
                    </a:lnTo>
                    <a:lnTo>
                      <a:pt x="1905" y="832"/>
                    </a:lnTo>
                    <a:lnTo>
                      <a:pt x="1913" y="810"/>
                    </a:lnTo>
                    <a:lnTo>
                      <a:pt x="1979" y="828"/>
                    </a:lnTo>
                    <a:lnTo>
                      <a:pt x="1981" y="798"/>
                    </a:lnTo>
                    <a:lnTo>
                      <a:pt x="2004" y="771"/>
                    </a:lnTo>
                    <a:lnTo>
                      <a:pt x="1989" y="759"/>
                    </a:lnTo>
                    <a:lnTo>
                      <a:pt x="1992" y="729"/>
                    </a:lnTo>
                    <a:lnTo>
                      <a:pt x="2023" y="717"/>
                    </a:lnTo>
                    <a:lnTo>
                      <a:pt x="2028" y="704"/>
                    </a:lnTo>
                    <a:lnTo>
                      <a:pt x="2023" y="697"/>
                    </a:lnTo>
                    <a:lnTo>
                      <a:pt x="1992" y="704"/>
                    </a:lnTo>
                    <a:lnTo>
                      <a:pt x="1931" y="662"/>
                    </a:lnTo>
                    <a:lnTo>
                      <a:pt x="1926" y="650"/>
                    </a:lnTo>
                    <a:lnTo>
                      <a:pt x="1956" y="613"/>
                    </a:lnTo>
                    <a:lnTo>
                      <a:pt x="2017" y="518"/>
                    </a:lnTo>
                    <a:lnTo>
                      <a:pt x="2023" y="511"/>
                    </a:lnTo>
                    <a:lnTo>
                      <a:pt x="2033" y="511"/>
                    </a:lnTo>
                    <a:lnTo>
                      <a:pt x="2053" y="536"/>
                    </a:lnTo>
                    <a:lnTo>
                      <a:pt x="2058" y="538"/>
                    </a:lnTo>
                    <a:lnTo>
                      <a:pt x="2060" y="424"/>
                    </a:lnTo>
                    <a:lnTo>
                      <a:pt x="2078" y="415"/>
                    </a:lnTo>
                    <a:lnTo>
                      <a:pt x="2078" y="370"/>
                    </a:lnTo>
                    <a:lnTo>
                      <a:pt x="2073" y="297"/>
                    </a:lnTo>
                    <a:lnTo>
                      <a:pt x="2099" y="196"/>
                    </a:lnTo>
                    <a:lnTo>
                      <a:pt x="2023" y="142"/>
                    </a:lnTo>
                    <a:lnTo>
                      <a:pt x="1969" y="189"/>
                    </a:lnTo>
                    <a:lnTo>
                      <a:pt x="1939" y="194"/>
                    </a:lnTo>
                    <a:lnTo>
                      <a:pt x="1926" y="210"/>
                    </a:lnTo>
                    <a:lnTo>
                      <a:pt x="1875" y="201"/>
                    </a:lnTo>
                    <a:lnTo>
                      <a:pt x="1851" y="174"/>
                    </a:lnTo>
                    <a:lnTo>
                      <a:pt x="1836" y="132"/>
                    </a:lnTo>
                    <a:lnTo>
                      <a:pt x="1838" y="114"/>
                    </a:lnTo>
                    <a:lnTo>
                      <a:pt x="1799" y="88"/>
                    </a:lnTo>
                    <a:lnTo>
                      <a:pt x="1777" y="126"/>
                    </a:lnTo>
                    <a:lnTo>
                      <a:pt x="1734" y="98"/>
                    </a:lnTo>
                    <a:lnTo>
                      <a:pt x="1727" y="91"/>
                    </a:lnTo>
                    <a:lnTo>
                      <a:pt x="1752" y="27"/>
                    </a:lnTo>
                    <a:lnTo>
                      <a:pt x="1731" y="0"/>
                    </a:lnTo>
                    <a:lnTo>
                      <a:pt x="1715" y="0"/>
                    </a:lnTo>
                    <a:lnTo>
                      <a:pt x="1669" y="32"/>
                    </a:lnTo>
                    <a:lnTo>
                      <a:pt x="1633" y="86"/>
                    </a:lnTo>
                    <a:lnTo>
                      <a:pt x="1647" y="96"/>
                    </a:lnTo>
                    <a:lnTo>
                      <a:pt x="1674" y="98"/>
                    </a:lnTo>
                    <a:lnTo>
                      <a:pt x="1697" y="156"/>
                    </a:lnTo>
                    <a:lnTo>
                      <a:pt x="1685" y="177"/>
                    </a:lnTo>
                    <a:lnTo>
                      <a:pt x="1663" y="210"/>
                    </a:lnTo>
                    <a:lnTo>
                      <a:pt x="1622" y="358"/>
                    </a:lnTo>
                    <a:lnTo>
                      <a:pt x="1638" y="384"/>
                    </a:lnTo>
                    <a:lnTo>
                      <a:pt x="1625" y="405"/>
                    </a:lnTo>
                    <a:lnTo>
                      <a:pt x="1535" y="470"/>
                    </a:lnTo>
                    <a:lnTo>
                      <a:pt x="1485" y="463"/>
                    </a:lnTo>
                    <a:lnTo>
                      <a:pt x="1458" y="452"/>
                    </a:lnTo>
                    <a:lnTo>
                      <a:pt x="1452" y="465"/>
                    </a:lnTo>
                    <a:lnTo>
                      <a:pt x="1412" y="625"/>
                    </a:lnTo>
                    <a:lnTo>
                      <a:pt x="1393" y="646"/>
                    </a:lnTo>
                    <a:lnTo>
                      <a:pt x="1403" y="674"/>
                    </a:lnTo>
                    <a:lnTo>
                      <a:pt x="1428" y="697"/>
                    </a:lnTo>
                    <a:lnTo>
                      <a:pt x="1470" y="672"/>
                    </a:lnTo>
                    <a:lnTo>
                      <a:pt x="1537" y="679"/>
                    </a:lnTo>
                    <a:lnTo>
                      <a:pt x="1556" y="646"/>
                    </a:lnTo>
                    <a:lnTo>
                      <a:pt x="1591" y="637"/>
                    </a:lnTo>
                    <a:lnTo>
                      <a:pt x="1657" y="662"/>
                    </a:lnTo>
                    <a:lnTo>
                      <a:pt x="1739" y="746"/>
                    </a:lnTo>
                    <a:lnTo>
                      <a:pt x="1739" y="764"/>
                    </a:lnTo>
                    <a:lnTo>
                      <a:pt x="1722" y="776"/>
                    </a:lnTo>
                    <a:lnTo>
                      <a:pt x="1627" y="783"/>
                    </a:lnTo>
                    <a:lnTo>
                      <a:pt x="1596" y="807"/>
                    </a:lnTo>
                    <a:lnTo>
                      <a:pt x="1572" y="802"/>
                    </a:lnTo>
                    <a:lnTo>
                      <a:pt x="1554" y="832"/>
                    </a:lnTo>
                    <a:lnTo>
                      <a:pt x="1509" y="840"/>
                    </a:lnTo>
                    <a:lnTo>
                      <a:pt x="1479" y="884"/>
                    </a:lnTo>
                    <a:lnTo>
                      <a:pt x="1475" y="916"/>
                    </a:lnTo>
                    <a:lnTo>
                      <a:pt x="1411" y="958"/>
                    </a:lnTo>
                    <a:lnTo>
                      <a:pt x="1370" y="964"/>
                    </a:lnTo>
                    <a:lnTo>
                      <a:pt x="1326" y="1023"/>
                    </a:lnTo>
                    <a:lnTo>
                      <a:pt x="1284" y="1048"/>
                    </a:lnTo>
                    <a:lnTo>
                      <a:pt x="1202" y="1030"/>
                    </a:lnTo>
                    <a:lnTo>
                      <a:pt x="1176" y="1018"/>
                    </a:lnTo>
                    <a:lnTo>
                      <a:pt x="1143" y="1051"/>
                    </a:lnTo>
                    <a:lnTo>
                      <a:pt x="1129" y="1107"/>
                    </a:lnTo>
                    <a:lnTo>
                      <a:pt x="1172" y="1171"/>
                    </a:lnTo>
                    <a:lnTo>
                      <a:pt x="1143" y="1201"/>
                    </a:lnTo>
                    <a:lnTo>
                      <a:pt x="1104" y="1226"/>
                    </a:lnTo>
                    <a:lnTo>
                      <a:pt x="1044" y="1300"/>
                    </a:lnTo>
                    <a:lnTo>
                      <a:pt x="967" y="1334"/>
                    </a:lnTo>
                    <a:lnTo>
                      <a:pt x="841" y="1347"/>
                    </a:lnTo>
                    <a:lnTo>
                      <a:pt x="825" y="1345"/>
                    </a:lnTo>
                    <a:lnTo>
                      <a:pt x="679" y="1407"/>
                    </a:lnTo>
                    <a:lnTo>
                      <a:pt x="608" y="1448"/>
                    </a:lnTo>
                    <a:lnTo>
                      <a:pt x="590" y="1438"/>
                    </a:lnTo>
                    <a:lnTo>
                      <a:pt x="583" y="1420"/>
                    </a:lnTo>
                    <a:lnTo>
                      <a:pt x="492" y="1414"/>
                    </a:lnTo>
                    <a:lnTo>
                      <a:pt x="391" y="1382"/>
                    </a:lnTo>
                    <a:lnTo>
                      <a:pt x="363" y="1350"/>
                    </a:lnTo>
                    <a:lnTo>
                      <a:pt x="212" y="1332"/>
                    </a:lnTo>
                    <a:lnTo>
                      <a:pt x="184" y="1345"/>
                    </a:lnTo>
                    <a:lnTo>
                      <a:pt x="2" y="1327"/>
                    </a:lnTo>
                    <a:lnTo>
                      <a:pt x="0" y="1354"/>
                    </a:lnTo>
                    <a:lnTo>
                      <a:pt x="12" y="1398"/>
                    </a:lnTo>
                    <a:lnTo>
                      <a:pt x="4" y="1465"/>
                    </a:lnTo>
                    <a:lnTo>
                      <a:pt x="56" y="1542"/>
                    </a:lnTo>
                    <a:lnTo>
                      <a:pt x="85" y="1560"/>
                    </a:lnTo>
                    <a:lnTo>
                      <a:pt x="127" y="1527"/>
                    </a:lnTo>
                    <a:lnTo>
                      <a:pt x="214" y="1527"/>
                    </a:lnTo>
                    <a:lnTo>
                      <a:pt x="236" y="1534"/>
                    </a:lnTo>
                    <a:lnTo>
                      <a:pt x="249" y="1555"/>
                    </a:lnTo>
                    <a:lnTo>
                      <a:pt x="240" y="1576"/>
                    </a:lnTo>
                    <a:lnTo>
                      <a:pt x="190" y="1616"/>
                    </a:lnTo>
                    <a:lnTo>
                      <a:pt x="195" y="1636"/>
                    </a:lnTo>
                    <a:lnTo>
                      <a:pt x="253" y="1678"/>
                    </a:lnTo>
                    <a:lnTo>
                      <a:pt x="274" y="1678"/>
                    </a:lnTo>
                    <a:lnTo>
                      <a:pt x="282" y="1688"/>
                    </a:lnTo>
                    <a:lnTo>
                      <a:pt x="277" y="1706"/>
                    </a:lnTo>
                    <a:lnTo>
                      <a:pt x="312" y="1734"/>
                    </a:lnTo>
                    <a:lnTo>
                      <a:pt x="394" y="1744"/>
                    </a:lnTo>
                    <a:lnTo>
                      <a:pt x="430" y="1736"/>
                    </a:lnTo>
                    <a:lnTo>
                      <a:pt x="481" y="1686"/>
                    </a:lnTo>
                    <a:lnTo>
                      <a:pt x="541" y="1690"/>
                    </a:lnTo>
                    <a:lnTo>
                      <a:pt x="566" y="1729"/>
                    </a:lnTo>
                    <a:lnTo>
                      <a:pt x="552" y="1761"/>
                    </a:lnTo>
                    <a:lnTo>
                      <a:pt x="554" y="1782"/>
                    </a:lnTo>
                    <a:lnTo>
                      <a:pt x="523" y="1802"/>
                    </a:lnTo>
                    <a:lnTo>
                      <a:pt x="510" y="1819"/>
                    </a:lnTo>
                    <a:lnTo>
                      <a:pt x="514" y="1860"/>
                    </a:lnTo>
                    <a:lnTo>
                      <a:pt x="571" y="1902"/>
                    </a:lnTo>
                    <a:lnTo>
                      <a:pt x="596" y="1893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1156" y="1279"/>
                <a:ext cx="1324" cy="982"/>
              </a:xfrm>
              <a:custGeom>
                <a:avLst/>
                <a:gdLst>
                  <a:gd name="T0" fmla="*/ 908 w 1922"/>
                  <a:gd name="T1" fmla="*/ 34 h 1456"/>
                  <a:gd name="T2" fmla="*/ 949 w 1922"/>
                  <a:gd name="T3" fmla="*/ 83 h 1456"/>
                  <a:gd name="T4" fmla="*/ 1006 w 1922"/>
                  <a:gd name="T5" fmla="*/ 119 h 1456"/>
                  <a:gd name="T6" fmla="*/ 1055 w 1922"/>
                  <a:gd name="T7" fmla="*/ 215 h 1456"/>
                  <a:gd name="T8" fmla="*/ 1028 w 1922"/>
                  <a:gd name="T9" fmla="*/ 288 h 1456"/>
                  <a:gd name="T10" fmla="*/ 1172 w 1922"/>
                  <a:gd name="T11" fmla="*/ 351 h 1456"/>
                  <a:gd name="T12" fmla="*/ 1272 w 1922"/>
                  <a:gd name="T13" fmla="*/ 423 h 1456"/>
                  <a:gd name="T14" fmla="*/ 1323 w 1922"/>
                  <a:gd name="T15" fmla="*/ 531 h 1456"/>
                  <a:gd name="T16" fmla="*/ 1286 w 1922"/>
                  <a:gd name="T17" fmla="*/ 579 h 1456"/>
                  <a:gd name="T18" fmla="*/ 1152 w 1922"/>
                  <a:gd name="T19" fmla="*/ 651 h 1456"/>
                  <a:gd name="T20" fmla="*/ 1133 w 1922"/>
                  <a:gd name="T21" fmla="*/ 764 h 1456"/>
                  <a:gd name="T22" fmla="*/ 944 w 1922"/>
                  <a:gd name="T23" fmla="*/ 819 h 1456"/>
                  <a:gd name="T24" fmla="*/ 978 w 1922"/>
                  <a:gd name="T25" fmla="*/ 922 h 1456"/>
                  <a:gd name="T26" fmla="*/ 957 w 1922"/>
                  <a:gd name="T27" fmla="*/ 955 h 1456"/>
                  <a:gd name="T28" fmla="*/ 929 w 1922"/>
                  <a:gd name="T29" fmla="*/ 981 h 1456"/>
                  <a:gd name="T30" fmla="*/ 854 w 1922"/>
                  <a:gd name="T31" fmla="*/ 962 h 1456"/>
                  <a:gd name="T32" fmla="*/ 725 w 1922"/>
                  <a:gd name="T33" fmla="*/ 945 h 1456"/>
                  <a:gd name="T34" fmla="*/ 596 w 1922"/>
                  <a:gd name="T35" fmla="*/ 967 h 1456"/>
                  <a:gd name="T36" fmla="*/ 495 w 1922"/>
                  <a:gd name="T37" fmla="*/ 952 h 1456"/>
                  <a:gd name="T38" fmla="*/ 381 w 1922"/>
                  <a:gd name="T39" fmla="*/ 961 h 1456"/>
                  <a:gd name="T40" fmla="*/ 316 w 1922"/>
                  <a:gd name="T41" fmla="*/ 930 h 1456"/>
                  <a:gd name="T42" fmla="*/ 247 w 1922"/>
                  <a:gd name="T43" fmla="*/ 884 h 1456"/>
                  <a:gd name="T44" fmla="*/ 101 w 1922"/>
                  <a:gd name="T45" fmla="*/ 858 h 1456"/>
                  <a:gd name="T46" fmla="*/ 81 w 1922"/>
                  <a:gd name="T47" fmla="*/ 802 h 1456"/>
                  <a:gd name="T48" fmla="*/ 51 w 1922"/>
                  <a:gd name="T49" fmla="*/ 763 h 1456"/>
                  <a:gd name="T50" fmla="*/ 28 w 1922"/>
                  <a:gd name="T51" fmla="*/ 724 h 1456"/>
                  <a:gd name="T52" fmla="*/ 49 w 1922"/>
                  <a:gd name="T53" fmla="*/ 679 h 1456"/>
                  <a:gd name="T54" fmla="*/ 6 w 1922"/>
                  <a:gd name="T55" fmla="*/ 625 h 1456"/>
                  <a:gd name="T56" fmla="*/ 5 w 1922"/>
                  <a:gd name="T57" fmla="*/ 567 h 1456"/>
                  <a:gd name="T58" fmla="*/ 30 w 1922"/>
                  <a:gd name="T59" fmla="*/ 528 h 1456"/>
                  <a:gd name="T60" fmla="*/ 104 w 1922"/>
                  <a:gd name="T61" fmla="*/ 503 h 1456"/>
                  <a:gd name="T62" fmla="*/ 140 w 1922"/>
                  <a:gd name="T63" fmla="*/ 506 h 1456"/>
                  <a:gd name="T64" fmla="*/ 184 w 1922"/>
                  <a:gd name="T65" fmla="*/ 526 h 1456"/>
                  <a:gd name="T66" fmla="*/ 316 w 1922"/>
                  <a:gd name="T67" fmla="*/ 481 h 1456"/>
                  <a:gd name="T68" fmla="*/ 431 w 1922"/>
                  <a:gd name="T69" fmla="*/ 409 h 1456"/>
                  <a:gd name="T70" fmla="*/ 466 w 1922"/>
                  <a:gd name="T71" fmla="*/ 378 h 1456"/>
                  <a:gd name="T72" fmla="*/ 446 w 1922"/>
                  <a:gd name="T73" fmla="*/ 256 h 1456"/>
                  <a:gd name="T74" fmla="*/ 547 w 1922"/>
                  <a:gd name="T75" fmla="*/ 235 h 1456"/>
                  <a:gd name="T76" fmla="*/ 590 w 1922"/>
                  <a:gd name="T77" fmla="*/ 256 h 1456"/>
                  <a:gd name="T78" fmla="*/ 642 w 1922"/>
                  <a:gd name="T79" fmla="*/ 123 h 1456"/>
                  <a:gd name="T80" fmla="*/ 722 w 1922"/>
                  <a:gd name="T81" fmla="*/ 140 h 1456"/>
                  <a:gd name="T82" fmla="*/ 790 w 1922"/>
                  <a:gd name="T83" fmla="*/ 62 h 1456"/>
                  <a:gd name="T84" fmla="*/ 853 w 1922"/>
                  <a:gd name="T85" fmla="*/ 28 h 1456"/>
                  <a:gd name="T86" fmla="*/ 902 w 1922"/>
                  <a:gd name="T87" fmla="*/ 9 h 145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922"/>
                  <a:gd name="T133" fmla="*/ 0 h 1456"/>
                  <a:gd name="T134" fmla="*/ 1922 w 1922"/>
                  <a:gd name="T135" fmla="*/ 1456 h 145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922" h="1456">
                    <a:moveTo>
                      <a:pt x="1310" y="13"/>
                    </a:moveTo>
                    <a:lnTo>
                      <a:pt x="1333" y="13"/>
                    </a:lnTo>
                    <a:lnTo>
                      <a:pt x="1318" y="50"/>
                    </a:lnTo>
                    <a:lnTo>
                      <a:pt x="1337" y="71"/>
                    </a:lnTo>
                    <a:lnTo>
                      <a:pt x="1337" y="87"/>
                    </a:lnTo>
                    <a:lnTo>
                      <a:pt x="1377" y="123"/>
                    </a:lnTo>
                    <a:lnTo>
                      <a:pt x="1387" y="152"/>
                    </a:lnTo>
                    <a:lnTo>
                      <a:pt x="1439" y="158"/>
                    </a:lnTo>
                    <a:lnTo>
                      <a:pt x="1460" y="177"/>
                    </a:lnTo>
                    <a:lnTo>
                      <a:pt x="1473" y="177"/>
                    </a:lnTo>
                    <a:lnTo>
                      <a:pt x="1503" y="239"/>
                    </a:lnTo>
                    <a:lnTo>
                      <a:pt x="1532" y="319"/>
                    </a:lnTo>
                    <a:lnTo>
                      <a:pt x="1517" y="363"/>
                    </a:lnTo>
                    <a:lnTo>
                      <a:pt x="1520" y="380"/>
                    </a:lnTo>
                    <a:lnTo>
                      <a:pt x="1492" y="427"/>
                    </a:lnTo>
                    <a:lnTo>
                      <a:pt x="1499" y="467"/>
                    </a:lnTo>
                    <a:lnTo>
                      <a:pt x="1597" y="506"/>
                    </a:lnTo>
                    <a:lnTo>
                      <a:pt x="1701" y="521"/>
                    </a:lnTo>
                    <a:lnTo>
                      <a:pt x="1809" y="596"/>
                    </a:lnTo>
                    <a:lnTo>
                      <a:pt x="1844" y="606"/>
                    </a:lnTo>
                    <a:lnTo>
                      <a:pt x="1846" y="627"/>
                    </a:lnTo>
                    <a:lnTo>
                      <a:pt x="1869" y="674"/>
                    </a:lnTo>
                    <a:lnTo>
                      <a:pt x="1891" y="735"/>
                    </a:lnTo>
                    <a:lnTo>
                      <a:pt x="1921" y="788"/>
                    </a:lnTo>
                    <a:lnTo>
                      <a:pt x="1904" y="807"/>
                    </a:lnTo>
                    <a:lnTo>
                      <a:pt x="1904" y="843"/>
                    </a:lnTo>
                    <a:lnTo>
                      <a:pt x="1867" y="858"/>
                    </a:lnTo>
                    <a:lnTo>
                      <a:pt x="1774" y="897"/>
                    </a:lnTo>
                    <a:lnTo>
                      <a:pt x="1715" y="945"/>
                    </a:lnTo>
                    <a:lnTo>
                      <a:pt x="1673" y="965"/>
                    </a:lnTo>
                    <a:lnTo>
                      <a:pt x="1666" y="995"/>
                    </a:lnTo>
                    <a:lnTo>
                      <a:pt x="1678" y="1138"/>
                    </a:lnTo>
                    <a:lnTo>
                      <a:pt x="1645" y="1133"/>
                    </a:lnTo>
                    <a:lnTo>
                      <a:pt x="1629" y="1145"/>
                    </a:lnTo>
                    <a:lnTo>
                      <a:pt x="1402" y="1189"/>
                    </a:lnTo>
                    <a:lnTo>
                      <a:pt x="1370" y="1215"/>
                    </a:lnTo>
                    <a:lnTo>
                      <a:pt x="1375" y="1275"/>
                    </a:lnTo>
                    <a:lnTo>
                      <a:pt x="1441" y="1332"/>
                    </a:lnTo>
                    <a:lnTo>
                      <a:pt x="1419" y="1367"/>
                    </a:lnTo>
                    <a:lnTo>
                      <a:pt x="1387" y="1383"/>
                    </a:lnTo>
                    <a:lnTo>
                      <a:pt x="1382" y="1401"/>
                    </a:lnTo>
                    <a:lnTo>
                      <a:pt x="1389" y="1416"/>
                    </a:lnTo>
                    <a:lnTo>
                      <a:pt x="1407" y="1416"/>
                    </a:lnTo>
                    <a:lnTo>
                      <a:pt x="1417" y="1429"/>
                    </a:lnTo>
                    <a:lnTo>
                      <a:pt x="1349" y="1455"/>
                    </a:lnTo>
                    <a:lnTo>
                      <a:pt x="1310" y="1439"/>
                    </a:lnTo>
                    <a:lnTo>
                      <a:pt x="1291" y="1427"/>
                    </a:lnTo>
                    <a:lnTo>
                      <a:pt x="1240" y="1427"/>
                    </a:lnTo>
                    <a:lnTo>
                      <a:pt x="1151" y="1387"/>
                    </a:lnTo>
                    <a:lnTo>
                      <a:pt x="1097" y="1387"/>
                    </a:lnTo>
                    <a:lnTo>
                      <a:pt x="1053" y="1401"/>
                    </a:lnTo>
                    <a:lnTo>
                      <a:pt x="1004" y="1401"/>
                    </a:lnTo>
                    <a:lnTo>
                      <a:pt x="927" y="1441"/>
                    </a:lnTo>
                    <a:lnTo>
                      <a:pt x="865" y="1434"/>
                    </a:lnTo>
                    <a:lnTo>
                      <a:pt x="802" y="1455"/>
                    </a:lnTo>
                    <a:lnTo>
                      <a:pt x="752" y="1439"/>
                    </a:lnTo>
                    <a:lnTo>
                      <a:pt x="719" y="1411"/>
                    </a:lnTo>
                    <a:lnTo>
                      <a:pt x="638" y="1401"/>
                    </a:lnTo>
                    <a:lnTo>
                      <a:pt x="583" y="1437"/>
                    </a:lnTo>
                    <a:lnTo>
                      <a:pt x="553" y="1425"/>
                    </a:lnTo>
                    <a:lnTo>
                      <a:pt x="529" y="1405"/>
                    </a:lnTo>
                    <a:lnTo>
                      <a:pt x="470" y="1389"/>
                    </a:lnTo>
                    <a:lnTo>
                      <a:pt x="459" y="1379"/>
                    </a:lnTo>
                    <a:lnTo>
                      <a:pt x="435" y="1378"/>
                    </a:lnTo>
                    <a:lnTo>
                      <a:pt x="398" y="1319"/>
                    </a:lnTo>
                    <a:lnTo>
                      <a:pt x="359" y="1311"/>
                    </a:lnTo>
                    <a:lnTo>
                      <a:pt x="267" y="1341"/>
                    </a:lnTo>
                    <a:lnTo>
                      <a:pt x="226" y="1332"/>
                    </a:lnTo>
                    <a:lnTo>
                      <a:pt x="146" y="1272"/>
                    </a:lnTo>
                    <a:lnTo>
                      <a:pt x="123" y="1270"/>
                    </a:lnTo>
                    <a:lnTo>
                      <a:pt x="105" y="1229"/>
                    </a:lnTo>
                    <a:lnTo>
                      <a:pt x="118" y="1189"/>
                    </a:lnTo>
                    <a:lnTo>
                      <a:pt x="113" y="1170"/>
                    </a:lnTo>
                    <a:lnTo>
                      <a:pt x="83" y="1150"/>
                    </a:lnTo>
                    <a:lnTo>
                      <a:pt x="74" y="1131"/>
                    </a:lnTo>
                    <a:lnTo>
                      <a:pt x="11" y="1096"/>
                    </a:lnTo>
                    <a:lnTo>
                      <a:pt x="11" y="1086"/>
                    </a:lnTo>
                    <a:lnTo>
                      <a:pt x="41" y="1074"/>
                    </a:lnTo>
                    <a:lnTo>
                      <a:pt x="58" y="1084"/>
                    </a:lnTo>
                    <a:lnTo>
                      <a:pt x="76" y="1067"/>
                    </a:lnTo>
                    <a:lnTo>
                      <a:pt x="71" y="1007"/>
                    </a:lnTo>
                    <a:lnTo>
                      <a:pt x="76" y="958"/>
                    </a:lnTo>
                    <a:lnTo>
                      <a:pt x="37" y="918"/>
                    </a:lnTo>
                    <a:lnTo>
                      <a:pt x="9" y="926"/>
                    </a:lnTo>
                    <a:lnTo>
                      <a:pt x="0" y="897"/>
                    </a:lnTo>
                    <a:lnTo>
                      <a:pt x="14" y="866"/>
                    </a:lnTo>
                    <a:lnTo>
                      <a:pt x="7" y="840"/>
                    </a:lnTo>
                    <a:lnTo>
                      <a:pt x="34" y="815"/>
                    </a:lnTo>
                    <a:lnTo>
                      <a:pt x="44" y="804"/>
                    </a:lnTo>
                    <a:lnTo>
                      <a:pt x="44" y="783"/>
                    </a:lnTo>
                    <a:lnTo>
                      <a:pt x="81" y="766"/>
                    </a:lnTo>
                    <a:lnTo>
                      <a:pt x="118" y="758"/>
                    </a:lnTo>
                    <a:lnTo>
                      <a:pt x="151" y="746"/>
                    </a:lnTo>
                    <a:lnTo>
                      <a:pt x="177" y="753"/>
                    </a:lnTo>
                    <a:lnTo>
                      <a:pt x="197" y="746"/>
                    </a:lnTo>
                    <a:lnTo>
                      <a:pt x="203" y="750"/>
                    </a:lnTo>
                    <a:lnTo>
                      <a:pt x="207" y="776"/>
                    </a:lnTo>
                    <a:lnTo>
                      <a:pt x="224" y="783"/>
                    </a:lnTo>
                    <a:lnTo>
                      <a:pt x="267" y="780"/>
                    </a:lnTo>
                    <a:lnTo>
                      <a:pt x="314" y="728"/>
                    </a:lnTo>
                    <a:lnTo>
                      <a:pt x="410" y="748"/>
                    </a:lnTo>
                    <a:lnTo>
                      <a:pt x="459" y="713"/>
                    </a:lnTo>
                    <a:lnTo>
                      <a:pt x="602" y="681"/>
                    </a:lnTo>
                    <a:lnTo>
                      <a:pt x="611" y="660"/>
                    </a:lnTo>
                    <a:lnTo>
                      <a:pt x="625" y="606"/>
                    </a:lnTo>
                    <a:lnTo>
                      <a:pt x="664" y="575"/>
                    </a:lnTo>
                    <a:lnTo>
                      <a:pt x="676" y="575"/>
                    </a:lnTo>
                    <a:lnTo>
                      <a:pt x="676" y="560"/>
                    </a:lnTo>
                    <a:lnTo>
                      <a:pt x="680" y="422"/>
                    </a:lnTo>
                    <a:lnTo>
                      <a:pt x="686" y="394"/>
                    </a:lnTo>
                    <a:lnTo>
                      <a:pt x="647" y="380"/>
                    </a:lnTo>
                    <a:lnTo>
                      <a:pt x="645" y="370"/>
                    </a:lnTo>
                    <a:lnTo>
                      <a:pt x="686" y="358"/>
                    </a:lnTo>
                    <a:lnTo>
                      <a:pt x="794" y="349"/>
                    </a:lnTo>
                    <a:lnTo>
                      <a:pt x="807" y="370"/>
                    </a:lnTo>
                    <a:lnTo>
                      <a:pt x="848" y="380"/>
                    </a:lnTo>
                    <a:lnTo>
                      <a:pt x="857" y="380"/>
                    </a:lnTo>
                    <a:lnTo>
                      <a:pt x="872" y="362"/>
                    </a:lnTo>
                    <a:lnTo>
                      <a:pt x="853" y="344"/>
                    </a:lnTo>
                    <a:lnTo>
                      <a:pt x="932" y="183"/>
                    </a:lnTo>
                    <a:lnTo>
                      <a:pt x="944" y="172"/>
                    </a:lnTo>
                    <a:lnTo>
                      <a:pt x="1016" y="207"/>
                    </a:lnTo>
                    <a:lnTo>
                      <a:pt x="1048" y="207"/>
                    </a:lnTo>
                    <a:lnTo>
                      <a:pt x="1063" y="227"/>
                    </a:lnTo>
                    <a:lnTo>
                      <a:pt x="1129" y="207"/>
                    </a:lnTo>
                    <a:lnTo>
                      <a:pt x="1147" y="92"/>
                    </a:lnTo>
                    <a:lnTo>
                      <a:pt x="1175" y="74"/>
                    </a:lnTo>
                    <a:lnTo>
                      <a:pt x="1214" y="71"/>
                    </a:lnTo>
                    <a:lnTo>
                      <a:pt x="1238" y="41"/>
                    </a:lnTo>
                    <a:lnTo>
                      <a:pt x="1245" y="13"/>
                    </a:lnTo>
                    <a:lnTo>
                      <a:pt x="1265" y="0"/>
                    </a:lnTo>
                    <a:lnTo>
                      <a:pt x="1310" y="13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3749" y="1638"/>
                <a:ext cx="376" cy="358"/>
              </a:xfrm>
              <a:custGeom>
                <a:avLst/>
                <a:gdLst>
                  <a:gd name="T0" fmla="*/ 311 w 548"/>
                  <a:gd name="T1" fmla="*/ 249 h 530"/>
                  <a:gd name="T2" fmla="*/ 349 w 548"/>
                  <a:gd name="T3" fmla="*/ 190 h 530"/>
                  <a:gd name="T4" fmla="*/ 375 w 548"/>
                  <a:gd name="T5" fmla="*/ 161 h 530"/>
                  <a:gd name="T6" fmla="*/ 372 w 548"/>
                  <a:gd name="T7" fmla="*/ 133 h 530"/>
                  <a:gd name="T8" fmla="*/ 345 w 548"/>
                  <a:gd name="T9" fmla="*/ 103 h 530"/>
                  <a:gd name="T10" fmla="*/ 341 w 548"/>
                  <a:gd name="T11" fmla="*/ 79 h 530"/>
                  <a:gd name="T12" fmla="*/ 294 w 548"/>
                  <a:gd name="T13" fmla="*/ 15 h 530"/>
                  <a:gd name="T14" fmla="*/ 290 w 548"/>
                  <a:gd name="T15" fmla="*/ 22 h 530"/>
                  <a:gd name="T16" fmla="*/ 282 w 548"/>
                  <a:gd name="T17" fmla="*/ 30 h 530"/>
                  <a:gd name="T18" fmla="*/ 262 w 548"/>
                  <a:gd name="T19" fmla="*/ 9 h 530"/>
                  <a:gd name="T20" fmla="*/ 231 w 548"/>
                  <a:gd name="T21" fmla="*/ 0 h 530"/>
                  <a:gd name="T22" fmla="*/ 231 w 548"/>
                  <a:gd name="T23" fmla="*/ 9 h 530"/>
                  <a:gd name="T24" fmla="*/ 231 w 548"/>
                  <a:gd name="T25" fmla="*/ 22 h 530"/>
                  <a:gd name="T26" fmla="*/ 220 w 548"/>
                  <a:gd name="T27" fmla="*/ 32 h 530"/>
                  <a:gd name="T28" fmla="*/ 194 w 548"/>
                  <a:gd name="T29" fmla="*/ 55 h 530"/>
                  <a:gd name="T30" fmla="*/ 169 w 548"/>
                  <a:gd name="T31" fmla="*/ 55 h 530"/>
                  <a:gd name="T32" fmla="*/ 159 w 548"/>
                  <a:gd name="T33" fmla="*/ 72 h 530"/>
                  <a:gd name="T34" fmla="*/ 150 w 548"/>
                  <a:gd name="T35" fmla="*/ 72 h 530"/>
                  <a:gd name="T36" fmla="*/ 131 w 548"/>
                  <a:gd name="T37" fmla="*/ 91 h 530"/>
                  <a:gd name="T38" fmla="*/ 120 w 548"/>
                  <a:gd name="T39" fmla="*/ 91 h 530"/>
                  <a:gd name="T40" fmla="*/ 99 w 548"/>
                  <a:gd name="T41" fmla="*/ 112 h 530"/>
                  <a:gd name="T42" fmla="*/ 86 w 548"/>
                  <a:gd name="T43" fmla="*/ 116 h 530"/>
                  <a:gd name="T44" fmla="*/ 56 w 548"/>
                  <a:gd name="T45" fmla="*/ 159 h 530"/>
                  <a:gd name="T46" fmla="*/ 38 w 548"/>
                  <a:gd name="T47" fmla="*/ 132 h 530"/>
                  <a:gd name="T48" fmla="*/ 18 w 548"/>
                  <a:gd name="T49" fmla="*/ 119 h 530"/>
                  <a:gd name="T50" fmla="*/ 8 w 548"/>
                  <a:gd name="T51" fmla="*/ 128 h 530"/>
                  <a:gd name="T52" fmla="*/ 19 w 548"/>
                  <a:gd name="T53" fmla="*/ 187 h 530"/>
                  <a:gd name="T54" fmla="*/ 10 w 548"/>
                  <a:gd name="T55" fmla="*/ 207 h 530"/>
                  <a:gd name="T56" fmla="*/ 0 w 548"/>
                  <a:gd name="T57" fmla="*/ 236 h 530"/>
                  <a:gd name="T58" fmla="*/ 29 w 548"/>
                  <a:gd name="T59" fmla="*/ 255 h 530"/>
                  <a:gd name="T60" fmla="*/ 43 w 548"/>
                  <a:gd name="T61" fmla="*/ 257 h 530"/>
                  <a:gd name="T62" fmla="*/ 63 w 548"/>
                  <a:gd name="T63" fmla="*/ 284 h 530"/>
                  <a:gd name="T64" fmla="*/ 79 w 548"/>
                  <a:gd name="T65" fmla="*/ 276 h 530"/>
                  <a:gd name="T66" fmla="*/ 102 w 548"/>
                  <a:gd name="T67" fmla="*/ 249 h 530"/>
                  <a:gd name="T68" fmla="*/ 125 w 548"/>
                  <a:gd name="T69" fmla="*/ 208 h 530"/>
                  <a:gd name="T70" fmla="*/ 165 w 548"/>
                  <a:gd name="T71" fmla="*/ 200 h 530"/>
                  <a:gd name="T72" fmla="*/ 189 w 548"/>
                  <a:gd name="T73" fmla="*/ 224 h 530"/>
                  <a:gd name="T74" fmla="*/ 172 w 548"/>
                  <a:gd name="T75" fmla="*/ 265 h 530"/>
                  <a:gd name="T76" fmla="*/ 150 w 548"/>
                  <a:gd name="T77" fmla="*/ 301 h 530"/>
                  <a:gd name="T78" fmla="*/ 169 w 548"/>
                  <a:gd name="T79" fmla="*/ 315 h 530"/>
                  <a:gd name="T80" fmla="*/ 169 w 548"/>
                  <a:gd name="T81" fmla="*/ 334 h 530"/>
                  <a:gd name="T82" fmla="*/ 153 w 548"/>
                  <a:gd name="T83" fmla="*/ 350 h 530"/>
                  <a:gd name="T84" fmla="*/ 156 w 548"/>
                  <a:gd name="T85" fmla="*/ 357 h 530"/>
                  <a:gd name="T86" fmla="*/ 185 w 548"/>
                  <a:gd name="T87" fmla="*/ 342 h 530"/>
                  <a:gd name="T88" fmla="*/ 226 w 548"/>
                  <a:gd name="T89" fmla="*/ 287 h 530"/>
                  <a:gd name="T90" fmla="*/ 290 w 548"/>
                  <a:gd name="T91" fmla="*/ 253 h 530"/>
                  <a:gd name="T92" fmla="*/ 311 w 548"/>
                  <a:gd name="T93" fmla="*/ 249 h 53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548"/>
                  <a:gd name="T142" fmla="*/ 0 h 530"/>
                  <a:gd name="T143" fmla="*/ 548 w 548"/>
                  <a:gd name="T144" fmla="*/ 530 h 53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548" h="530">
                    <a:moveTo>
                      <a:pt x="453" y="368"/>
                    </a:moveTo>
                    <a:lnTo>
                      <a:pt x="508" y="281"/>
                    </a:lnTo>
                    <a:lnTo>
                      <a:pt x="547" y="239"/>
                    </a:lnTo>
                    <a:lnTo>
                      <a:pt x="542" y="197"/>
                    </a:lnTo>
                    <a:lnTo>
                      <a:pt x="503" y="153"/>
                    </a:lnTo>
                    <a:lnTo>
                      <a:pt x="497" y="117"/>
                    </a:lnTo>
                    <a:lnTo>
                      <a:pt x="429" y="22"/>
                    </a:lnTo>
                    <a:lnTo>
                      <a:pt x="423" y="32"/>
                    </a:lnTo>
                    <a:lnTo>
                      <a:pt x="411" y="45"/>
                    </a:lnTo>
                    <a:lnTo>
                      <a:pt x="382" y="13"/>
                    </a:lnTo>
                    <a:lnTo>
                      <a:pt x="337" y="0"/>
                    </a:lnTo>
                    <a:lnTo>
                      <a:pt x="337" y="13"/>
                    </a:lnTo>
                    <a:lnTo>
                      <a:pt x="337" y="32"/>
                    </a:lnTo>
                    <a:lnTo>
                      <a:pt x="320" y="47"/>
                    </a:lnTo>
                    <a:lnTo>
                      <a:pt x="283" y="82"/>
                    </a:lnTo>
                    <a:lnTo>
                      <a:pt x="246" y="82"/>
                    </a:lnTo>
                    <a:lnTo>
                      <a:pt x="232" y="107"/>
                    </a:lnTo>
                    <a:lnTo>
                      <a:pt x="218" y="107"/>
                    </a:lnTo>
                    <a:lnTo>
                      <a:pt x="191" y="134"/>
                    </a:lnTo>
                    <a:lnTo>
                      <a:pt x="175" y="134"/>
                    </a:lnTo>
                    <a:lnTo>
                      <a:pt x="144" y="166"/>
                    </a:lnTo>
                    <a:lnTo>
                      <a:pt x="125" y="171"/>
                    </a:lnTo>
                    <a:lnTo>
                      <a:pt x="82" y="235"/>
                    </a:lnTo>
                    <a:lnTo>
                      <a:pt x="55" y="196"/>
                    </a:lnTo>
                    <a:lnTo>
                      <a:pt x="26" y="176"/>
                    </a:lnTo>
                    <a:lnTo>
                      <a:pt x="12" y="190"/>
                    </a:lnTo>
                    <a:lnTo>
                      <a:pt x="28" y="277"/>
                    </a:lnTo>
                    <a:lnTo>
                      <a:pt x="14" y="307"/>
                    </a:lnTo>
                    <a:lnTo>
                      <a:pt x="0" y="350"/>
                    </a:lnTo>
                    <a:lnTo>
                      <a:pt x="42" y="377"/>
                    </a:lnTo>
                    <a:lnTo>
                      <a:pt x="62" y="380"/>
                    </a:lnTo>
                    <a:lnTo>
                      <a:pt x="92" y="421"/>
                    </a:lnTo>
                    <a:lnTo>
                      <a:pt x="115" y="409"/>
                    </a:lnTo>
                    <a:lnTo>
                      <a:pt x="149" y="368"/>
                    </a:lnTo>
                    <a:lnTo>
                      <a:pt x="182" y="308"/>
                    </a:lnTo>
                    <a:lnTo>
                      <a:pt x="240" y="296"/>
                    </a:lnTo>
                    <a:lnTo>
                      <a:pt x="276" y="332"/>
                    </a:lnTo>
                    <a:lnTo>
                      <a:pt x="251" y="392"/>
                    </a:lnTo>
                    <a:lnTo>
                      <a:pt x="218" y="445"/>
                    </a:lnTo>
                    <a:lnTo>
                      <a:pt x="246" y="467"/>
                    </a:lnTo>
                    <a:lnTo>
                      <a:pt x="246" y="494"/>
                    </a:lnTo>
                    <a:lnTo>
                      <a:pt x="223" y="518"/>
                    </a:lnTo>
                    <a:lnTo>
                      <a:pt x="228" y="529"/>
                    </a:lnTo>
                    <a:lnTo>
                      <a:pt x="269" y="507"/>
                    </a:lnTo>
                    <a:lnTo>
                      <a:pt x="330" y="425"/>
                    </a:lnTo>
                    <a:lnTo>
                      <a:pt x="423" y="374"/>
                    </a:lnTo>
                    <a:lnTo>
                      <a:pt x="453" y="368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3840" y="1436"/>
                <a:ext cx="548" cy="365"/>
              </a:xfrm>
              <a:custGeom>
                <a:avLst/>
                <a:gdLst>
                  <a:gd name="T0" fmla="*/ 531 w 793"/>
                  <a:gd name="T1" fmla="*/ 100 h 540"/>
                  <a:gd name="T2" fmla="*/ 487 w 793"/>
                  <a:gd name="T3" fmla="*/ 92 h 540"/>
                  <a:gd name="T4" fmla="*/ 471 w 793"/>
                  <a:gd name="T5" fmla="*/ 90 h 540"/>
                  <a:gd name="T6" fmla="*/ 432 w 793"/>
                  <a:gd name="T7" fmla="*/ 110 h 540"/>
                  <a:gd name="T8" fmla="*/ 415 w 793"/>
                  <a:gd name="T9" fmla="*/ 120 h 540"/>
                  <a:gd name="T10" fmla="*/ 383 w 793"/>
                  <a:gd name="T11" fmla="*/ 97 h 540"/>
                  <a:gd name="T12" fmla="*/ 353 w 793"/>
                  <a:gd name="T13" fmla="*/ 73 h 540"/>
                  <a:gd name="T14" fmla="*/ 348 w 793"/>
                  <a:gd name="T15" fmla="*/ 105 h 540"/>
                  <a:gd name="T16" fmla="*/ 318 w 793"/>
                  <a:gd name="T17" fmla="*/ 73 h 540"/>
                  <a:gd name="T18" fmla="*/ 292 w 793"/>
                  <a:gd name="T19" fmla="*/ 47 h 540"/>
                  <a:gd name="T20" fmla="*/ 236 w 793"/>
                  <a:gd name="T21" fmla="*/ 47 h 540"/>
                  <a:gd name="T22" fmla="*/ 208 w 793"/>
                  <a:gd name="T23" fmla="*/ 26 h 540"/>
                  <a:gd name="T24" fmla="*/ 167 w 793"/>
                  <a:gd name="T25" fmla="*/ 41 h 540"/>
                  <a:gd name="T26" fmla="*/ 124 w 793"/>
                  <a:gd name="T27" fmla="*/ 30 h 540"/>
                  <a:gd name="T28" fmla="*/ 68 w 793"/>
                  <a:gd name="T29" fmla="*/ 6 h 540"/>
                  <a:gd name="T30" fmla="*/ 50 w 793"/>
                  <a:gd name="T31" fmla="*/ 45 h 540"/>
                  <a:gd name="T32" fmla="*/ 0 w 793"/>
                  <a:gd name="T33" fmla="*/ 47 h 540"/>
                  <a:gd name="T34" fmla="*/ 27 w 793"/>
                  <a:gd name="T35" fmla="*/ 73 h 540"/>
                  <a:gd name="T36" fmla="*/ 30 w 793"/>
                  <a:gd name="T37" fmla="*/ 119 h 540"/>
                  <a:gd name="T38" fmla="*/ 46 w 793"/>
                  <a:gd name="T39" fmla="*/ 156 h 540"/>
                  <a:gd name="T40" fmla="*/ 90 w 793"/>
                  <a:gd name="T41" fmla="*/ 132 h 540"/>
                  <a:gd name="T42" fmla="*/ 124 w 793"/>
                  <a:gd name="T43" fmla="*/ 200 h 540"/>
                  <a:gd name="T44" fmla="*/ 144 w 793"/>
                  <a:gd name="T45" fmla="*/ 201 h 540"/>
                  <a:gd name="T46" fmla="*/ 196 w 793"/>
                  <a:gd name="T47" fmla="*/ 233 h 540"/>
                  <a:gd name="T48" fmla="*/ 208 w 793"/>
                  <a:gd name="T49" fmla="*/ 216 h 540"/>
                  <a:gd name="T50" fmla="*/ 259 w 793"/>
                  <a:gd name="T51" fmla="*/ 306 h 540"/>
                  <a:gd name="T52" fmla="*/ 289 w 793"/>
                  <a:gd name="T53" fmla="*/ 364 h 540"/>
                  <a:gd name="T54" fmla="*/ 334 w 793"/>
                  <a:gd name="T55" fmla="*/ 288 h 540"/>
                  <a:gd name="T56" fmla="*/ 369 w 793"/>
                  <a:gd name="T57" fmla="*/ 297 h 540"/>
                  <a:gd name="T58" fmla="*/ 421 w 793"/>
                  <a:gd name="T59" fmla="*/ 281 h 540"/>
                  <a:gd name="T60" fmla="*/ 408 w 793"/>
                  <a:gd name="T61" fmla="*/ 246 h 540"/>
                  <a:gd name="T62" fmla="*/ 459 w 793"/>
                  <a:gd name="T63" fmla="*/ 208 h 540"/>
                  <a:gd name="T64" fmla="*/ 480 w 793"/>
                  <a:gd name="T65" fmla="*/ 170 h 540"/>
                  <a:gd name="T66" fmla="*/ 495 w 793"/>
                  <a:gd name="T67" fmla="*/ 149 h 540"/>
                  <a:gd name="T68" fmla="*/ 515 w 793"/>
                  <a:gd name="T69" fmla="*/ 166 h 540"/>
                  <a:gd name="T70" fmla="*/ 547 w 793"/>
                  <a:gd name="T71" fmla="*/ 108 h 5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93"/>
                  <a:gd name="T109" fmla="*/ 0 h 540"/>
                  <a:gd name="T110" fmla="*/ 793 w 793"/>
                  <a:gd name="T111" fmla="*/ 540 h 5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93" h="540">
                    <a:moveTo>
                      <a:pt x="784" y="151"/>
                    </a:moveTo>
                    <a:lnTo>
                      <a:pt x="768" y="148"/>
                    </a:lnTo>
                    <a:lnTo>
                      <a:pt x="742" y="148"/>
                    </a:lnTo>
                    <a:lnTo>
                      <a:pt x="705" y="136"/>
                    </a:lnTo>
                    <a:lnTo>
                      <a:pt x="694" y="115"/>
                    </a:lnTo>
                    <a:lnTo>
                      <a:pt x="681" y="133"/>
                    </a:lnTo>
                    <a:lnTo>
                      <a:pt x="664" y="120"/>
                    </a:lnTo>
                    <a:lnTo>
                      <a:pt x="625" y="163"/>
                    </a:lnTo>
                    <a:lnTo>
                      <a:pt x="618" y="176"/>
                    </a:lnTo>
                    <a:lnTo>
                      <a:pt x="600" y="178"/>
                    </a:lnTo>
                    <a:lnTo>
                      <a:pt x="576" y="151"/>
                    </a:lnTo>
                    <a:lnTo>
                      <a:pt x="554" y="144"/>
                    </a:lnTo>
                    <a:lnTo>
                      <a:pt x="529" y="94"/>
                    </a:lnTo>
                    <a:lnTo>
                      <a:pt x="511" y="108"/>
                    </a:lnTo>
                    <a:lnTo>
                      <a:pt x="517" y="148"/>
                    </a:lnTo>
                    <a:lnTo>
                      <a:pt x="504" y="156"/>
                    </a:lnTo>
                    <a:lnTo>
                      <a:pt x="472" y="122"/>
                    </a:lnTo>
                    <a:lnTo>
                      <a:pt x="460" y="108"/>
                    </a:lnTo>
                    <a:lnTo>
                      <a:pt x="435" y="108"/>
                    </a:lnTo>
                    <a:lnTo>
                      <a:pt x="423" y="70"/>
                    </a:lnTo>
                    <a:lnTo>
                      <a:pt x="388" y="51"/>
                    </a:lnTo>
                    <a:lnTo>
                      <a:pt x="342" y="70"/>
                    </a:lnTo>
                    <a:lnTo>
                      <a:pt x="325" y="66"/>
                    </a:lnTo>
                    <a:lnTo>
                      <a:pt x="301" y="39"/>
                    </a:lnTo>
                    <a:lnTo>
                      <a:pt x="262" y="61"/>
                    </a:lnTo>
                    <a:lnTo>
                      <a:pt x="241" y="61"/>
                    </a:lnTo>
                    <a:lnTo>
                      <a:pt x="216" y="70"/>
                    </a:lnTo>
                    <a:lnTo>
                      <a:pt x="180" y="45"/>
                    </a:lnTo>
                    <a:lnTo>
                      <a:pt x="154" y="0"/>
                    </a:lnTo>
                    <a:lnTo>
                      <a:pt x="98" y="9"/>
                    </a:lnTo>
                    <a:lnTo>
                      <a:pt x="75" y="37"/>
                    </a:lnTo>
                    <a:lnTo>
                      <a:pt x="73" y="66"/>
                    </a:lnTo>
                    <a:lnTo>
                      <a:pt x="7" y="4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39" y="108"/>
                    </a:lnTo>
                    <a:lnTo>
                      <a:pt x="39" y="144"/>
                    </a:lnTo>
                    <a:lnTo>
                      <a:pt x="44" y="176"/>
                    </a:lnTo>
                    <a:lnTo>
                      <a:pt x="64" y="206"/>
                    </a:lnTo>
                    <a:lnTo>
                      <a:pt x="66" y="231"/>
                    </a:lnTo>
                    <a:lnTo>
                      <a:pt x="80" y="241"/>
                    </a:lnTo>
                    <a:lnTo>
                      <a:pt x="130" y="195"/>
                    </a:lnTo>
                    <a:lnTo>
                      <a:pt x="180" y="259"/>
                    </a:lnTo>
                    <a:lnTo>
                      <a:pt x="180" y="296"/>
                    </a:lnTo>
                    <a:lnTo>
                      <a:pt x="208" y="312"/>
                    </a:lnTo>
                    <a:lnTo>
                      <a:pt x="208" y="298"/>
                    </a:lnTo>
                    <a:lnTo>
                      <a:pt x="253" y="312"/>
                    </a:lnTo>
                    <a:lnTo>
                      <a:pt x="283" y="344"/>
                    </a:lnTo>
                    <a:lnTo>
                      <a:pt x="295" y="330"/>
                    </a:lnTo>
                    <a:lnTo>
                      <a:pt x="301" y="320"/>
                    </a:lnTo>
                    <a:lnTo>
                      <a:pt x="368" y="415"/>
                    </a:lnTo>
                    <a:lnTo>
                      <a:pt x="375" y="452"/>
                    </a:lnTo>
                    <a:lnTo>
                      <a:pt x="414" y="495"/>
                    </a:lnTo>
                    <a:lnTo>
                      <a:pt x="418" y="539"/>
                    </a:lnTo>
                    <a:lnTo>
                      <a:pt x="452" y="517"/>
                    </a:lnTo>
                    <a:lnTo>
                      <a:pt x="483" y="426"/>
                    </a:lnTo>
                    <a:lnTo>
                      <a:pt x="499" y="420"/>
                    </a:lnTo>
                    <a:lnTo>
                      <a:pt x="534" y="440"/>
                    </a:lnTo>
                    <a:lnTo>
                      <a:pt x="591" y="433"/>
                    </a:lnTo>
                    <a:lnTo>
                      <a:pt x="609" y="415"/>
                    </a:lnTo>
                    <a:lnTo>
                      <a:pt x="583" y="375"/>
                    </a:lnTo>
                    <a:lnTo>
                      <a:pt x="591" y="364"/>
                    </a:lnTo>
                    <a:lnTo>
                      <a:pt x="642" y="346"/>
                    </a:lnTo>
                    <a:lnTo>
                      <a:pt x="664" y="307"/>
                    </a:lnTo>
                    <a:lnTo>
                      <a:pt x="691" y="294"/>
                    </a:lnTo>
                    <a:lnTo>
                      <a:pt x="694" y="252"/>
                    </a:lnTo>
                    <a:lnTo>
                      <a:pt x="700" y="225"/>
                    </a:lnTo>
                    <a:lnTo>
                      <a:pt x="716" y="220"/>
                    </a:lnTo>
                    <a:lnTo>
                      <a:pt x="729" y="235"/>
                    </a:lnTo>
                    <a:lnTo>
                      <a:pt x="745" y="246"/>
                    </a:lnTo>
                    <a:lnTo>
                      <a:pt x="782" y="199"/>
                    </a:lnTo>
                    <a:lnTo>
                      <a:pt x="792" y="160"/>
                    </a:lnTo>
                    <a:lnTo>
                      <a:pt x="784" y="151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2480" y="2805"/>
                <a:ext cx="597" cy="606"/>
              </a:xfrm>
              <a:custGeom>
                <a:avLst/>
                <a:gdLst>
                  <a:gd name="T0" fmla="*/ 521 w 867"/>
                  <a:gd name="T1" fmla="*/ 94 h 900"/>
                  <a:gd name="T2" fmla="*/ 479 w 867"/>
                  <a:gd name="T3" fmla="*/ 105 h 900"/>
                  <a:gd name="T4" fmla="*/ 462 w 867"/>
                  <a:gd name="T5" fmla="*/ 74 h 900"/>
                  <a:gd name="T6" fmla="*/ 453 w 867"/>
                  <a:gd name="T7" fmla="*/ 53 h 900"/>
                  <a:gd name="T8" fmla="*/ 424 w 867"/>
                  <a:gd name="T9" fmla="*/ 54 h 900"/>
                  <a:gd name="T10" fmla="*/ 407 w 867"/>
                  <a:gd name="T11" fmla="*/ 79 h 900"/>
                  <a:gd name="T12" fmla="*/ 407 w 867"/>
                  <a:gd name="T13" fmla="*/ 106 h 900"/>
                  <a:gd name="T14" fmla="*/ 372 w 867"/>
                  <a:gd name="T15" fmla="*/ 211 h 900"/>
                  <a:gd name="T16" fmla="*/ 342 w 867"/>
                  <a:gd name="T17" fmla="*/ 217 h 900"/>
                  <a:gd name="T18" fmla="*/ 286 w 867"/>
                  <a:gd name="T19" fmla="*/ 232 h 900"/>
                  <a:gd name="T20" fmla="*/ 204 w 867"/>
                  <a:gd name="T21" fmla="*/ 105 h 900"/>
                  <a:gd name="T22" fmla="*/ 176 w 867"/>
                  <a:gd name="T23" fmla="*/ 83 h 900"/>
                  <a:gd name="T24" fmla="*/ 169 w 867"/>
                  <a:gd name="T25" fmla="*/ 54 h 900"/>
                  <a:gd name="T26" fmla="*/ 129 w 867"/>
                  <a:gd name="T27" fmla="*/ 74 h 900"/>
                  <a:gd name="T28" fmla="*/ 112 w 867"/>
                  <a:gd name="T29" fmla="*/ 0 h 900"/>
                  <a:gd name="T30" fmla="*/ 83 w 867"/>
                  <a:gd name="T31" fmla="*/ 30 h 900"/>
                  <a:gd name="T32" fmla="*/ 80 w 867"/>
                  <a:gd name="T33" fmla="*/ 75 h 900"/>
                  <a:gd name="T34" fmla="*/ 61 w 867"/>
                  <a:gd name="T35" fmla="*/ 67 h 900"/>
                  <a:gd name="T36" fmla="*/ 61 w 867"/>
                  <a:gd name="T37" fmla="*/ 123 h 900"/>
                  <a:gd name="T38" fmla="*/ 83 w 867"/>
                  <a:gd name="T39" fmla="*/ 129 h 900"/>
                  <a:gd name="T40" fmla="*/ 81 w 867"/>
                  <a:gd name="T41" fmla="*/ 247 h 900"/>
                  <a:gd name="T42" fmla="*/ 14 w 867"/>
                  <a:gd name="T43" fmla="*/ 325 h 900"/>
                  <a:gd name="T44" fmla="*/ 0 w 867"/>
                  <a:gd name="T45" fmla="*/ 346 h 900"/>
                  <a:gd name="T46" fmla="*/ 1 w 867"/>
                  <a:gd name="T47" fmla="*/ 393 h 900"/>
                  <a:gd name="T48" fmla="*/ 39 w 867"/>
                  <a:gd name="T49" fmla="*/ 385 h 900"/>
                  <a:gd name="T50" fmla="*/ 80 w 867"/>
                  <a:gd name="T51" fmla="*/ 402 h 900"/>
                  <a:gd name="T52" fmla="*/ 92 w 867"/>
                  <a:gd name="T53" fmla="*/ 444 h 900"/>
                  <a:gd name="T54" fmla="*/ 123 w 867"/>
                  <a:gd name="T55" fmla="*/ 452 h 900"/>
                  <a:gd name="T56" fmla="*/ 122 w 867"/>
                  <a:gd name="T57" fmla="*/ 477 h 900"/>
                  <a:gd name="T58" fmla="*/ 110 w 867"/>
                  <a:gd name="T59" fmla="*/ 522 h 900"/>
                  <a:gd name="T60" fmla="*/ 134 w 867"/>
                  <a:gd name="T61" fmla="*/ 532 h 900"/>
                  <a:gd name="T62" fmla="*/ 158 w 867"/>
                  <a:gd name="T63" fmla="*/ 552 h 900"/>
                  <a:gd name="T64" fmla="*/ 205 w 867"/>
                  <a:gd name="T65" fmla="*/ 580 h 900"/>
                  <a:gd name="T66" fmla="*/ 249 w 867"/>
                  <a:gd name="T67" fmla="*/ 566 h 900"/>
                  <a:gd name="T68" fmla="*/ 253 w 867"/>
                  <a:gd name="T69" fmla="*/ 594 h 900"/>
                  <a:gd name="T70" fmla="*/ 282 w 867"/>
                  <a:gd name="T71" fmla="*/ 600 h 900"/>
                  <a:gd name="T72" fmla="*/ 295 w 867"/>
                  <a:gd name="T73" fmla="*/ 597 h 900"/>
                  <a:gd name="T74" fmla="*/ 282 w 867"/>
                  <a:gd name="T75" fmla="*/ 522 h 900"/>
                  <a:gd name="T76" fmla="*/ 320 w 867"/>
                  <a:gd name="T77" fmla="*/ 509 h 900"/>
                  <a:gd name="T78" fmla="*/ 342 w 867"/>
                  <a:gd name="T79" fmla="*/ 490 h 900"/>
                  <a:gd name="T80" fmla="*/ 398 w 867"/>
                  <a:gd name="T81" fmla="*/ 489 h 900"/>
                  <a:gd name="T82" fmla="*/ 424 w 867"/>
                  <a:gd name="T83" fmla="*/ 485 h 900"/>
                  <a:gd name="T84" fmla="*/ 446 w 867"/>
                  <a:gd name="T85" fmla="*/ 502 h 900"/>
                  <a:gd name="T86" fmla="*/ 465 w 867"/>
                  <a:gd name="T87" fmla="*/ 481 h 900"/>
                  <a:gd name="T88" fmla="*/ 491 w 867"/>
                  <a:gd name="T89" fmla="*/ 482 h 900"/>
                  <a:gd name="T90" fmla="*/ 525 w 867"/>
                  <a:gd name="T91" fmla="*/ 444 h 900"/>
                  <a:gd name="T92" fmla="*/ 557 w 867"/>
                  <a:gd name="T93" fmla="*/ 452 h 900"/>
                  <a:gd name="T94" fmla="*/ 583 w 867"/>
                  <a:gd name="T95" fmla="*/ 428 h 900"/>
                  <a:gd name="T96" fmla="*/ 596 w 867"/>
                  <a:gd name="T97" fmla="*/ 401 h 900"/>
                  <a:gd name="T98" fmla="*/ 531 w 867"/>
                  <a:gd name="T99" fmla="*/ 378 h 900"/>
                  <a:gd name="T100" fmla="*/ 505 w 867"/>
                  <a:gd name="T101" fmla="*/ 362 h 900"/>
                  <a:gd name="T102" fmla="*/ 478 w 867"/>
                  <a:gd name="T103" fmla="*/ 345 h 900"/>
                  <a:gd name="T104" fmla="*/ 486 w 867"/>
                  <a:gd name="T105" fmla="*/ 295 h 900"/>
                  <a:gd name="T106" fmla="*/ 479 w 867"/>
                  <a:gd name="T107" fmla="*/ 203 h 900"/>
                  <a:gd name="T108" fmla="*/ 432 w 867"/>
                  <a:gd name="T109" fmla="*/ 206 h 900"/>
                  <a:gd name="T110" fmla="*/ 424 w 867"/>
                  <a:gd name="T111" fmla="*/ 174 h 900"/>
                  <a:gd name="T112" fmla="*/ 434 w 867"/>
                  <a:gd name="T113" fmla="*/ 141 h 900"/>
                  <a:gd name="T114" fmla="*/ 462 w 867"/>
                  <a:gd name="T115" fmla="*/ 139 h 900"/>
                  <a:gd name="T116" fmla="*/ 518 w 867"/>
                  <a:gd name="T117" fmla="*/ 139 h 9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867"/>
                  <a:gd name="T178" fmla="*/ 0 h 900"/>
                  <a:gd name="T179" fmla="*/ 867 w 867"/>
                  <a:gd name="T180" fmla="*/ 900 h 900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867" h="900">
                    <a:moveTo>
                      <a:pt x="762" y="165"/>
                    </a:moveTo>
                    <a:lnTo>
                      <a:pt x="756" y="139"/>
                    </a:lnTo>
                    <a:lnTo>
                      <a:pt x="734" y="133"/>
                    </a:lnTo>
                    <a:lnTo>
                      <a:pt x="695" y="156"/>
                    </a:lnTo>
                    <a:lnTo>
                      <a:pt x="671" y="142"/>
                    </a:lnTo>
                    <a:lnTo>
                      <a:pt x="671" y="110"/>
                    </a:lnTo>
                    <a:lnTo>
                      <a:pt x="658" y="96"/>
                    </a:lnTo>
                    <a:lnTo>
                      <a:pt x="658" y="78"/>
                    </a:lnTo>
                    <a:lnTo>
                      <a:pt x="623" y="72"/>
                    </a:lnTo>
                    <a:lnTo>
                      <a:pt x="616" y="80"/>
                    </a:lnTo>
                    <a:lnTo>
                      <a:pt x="621" y="105"/>
                    </a:lnTo>
                    <a:lnTo>
                      <a:pt x="591" y="117"/>
                    </a:lnTo>
                    <a:lnTo>
                      <a:pt x="585" y="134"/>
                    </a:lnTo>
                    <a:lnTo>
                      <a:pt x="591" y="157"/>
                    </a:lnTo>
                    <a:lnTo>
                      <a:pt x="528" y="229"/>
                    </a:lnTo>
                    <a:lnTo>
                      <a:pt x="540" y="313"/>
                    </a:lnTo>
                    <a:lnTo>
                      <a:pt x="510" y="337"/>
                    </a:lnTo>
                    <a:lnTo>
                      <a:pt x="497" y="322"/>
                    </a:lnTo>
                    <a:lnTo>
                      <a:pt x="437" y="357"/>
                    </a:lnTo>
                    <a:lnTo>
                      <a:pt x="416" y="345"/>
                    </a:lnTo>
                    <a:lnTo>
                      <a:pt x="329" y="180"/>
                    </a:lnTo>
                    <a:lnTo>
                      <a:pt x="296" y="156"/>
                    </a:lnTo>
                    <a:lnTo>
                      <a:pt x="268" y="147"/>
                    </a:lnTo>
                    <a:lnTo>
                      <a:pt x="255" y="124"/>
                    </a:lnTo>
                    <a:lnTo>
                      <a:pt x="271" y="100"/>
                    </a:lnTo>
                    <a:lnTo>
                      <a:pt x="245" y="80"/>
                    </a:lnTo>
                    <a:lnTo>
                      <a:pt x="217" y="105"/>
                    </a:lnTo>
                    <a:lnTo>
                      <a:pt x="188" y="110"/>
                    </a:lnTo>
                    <a:lnTo>
                      <a:pt x="167" y="22"/>
                    </a:lnTo>
                    <a:lnTo>
                      <a:pt x="163" y="0"/>
                    </a:lnTo>
                    <a:lnTo>
                      <a:pt x="133" y="37"/>
                    </a:lnTo>
                    <a:lnTo>
                      <a:pt x="121" y="44"/>
                    </a:lnTo>
                    <a:lnTo>
                      <a:pt x="122" y="100"/>
                    </a:lnTo>
                    <a:lnTo>
                      <a:pt x="116" y="112"/>
                    </a:lnTo>
                    <a:lnTo>
                      <a:pt x="100" y="112"/>
                    </a:lnTo>
                    <a:lnTo>
                      <a:pt x="88" y="100"/>
                    </a:lnTo>
                    <a:lnTo>
                      <a:pt x="73" y="117"/>
                    </a:lnTo>
                    <a:lnTo>
                      <a:pt x="88" y="182"/>
                    </a:lnTo>
                    <a:lnTo>
                      <a:pt x="105" y="182"/>
                    </a:lnTo>
                    <a:lnTo>
                      <a:pt x="121" y="192"/>
                    </a:lnTo>
                    <a:lnTo>
                      <a:pt x="125" y="231"/>
                    </a:lnTo>
                    <a:lnTo>
                      <a:pt x="117" y="367"/>
                    </a:lnTo>
                    <a:lnTo>
                      <a:pt x="25" y="451"/>
                    </a:lnTo>
                    <a:lnTo>
                      <a:pt x="20" y="482"/>
                    </a:lnTo>
                    <a:lnTo>
                      <a:pt x="2" y="496"/>
                    </a:lnTo>
                    <a:lnTo>
                      <a:pt x="0" y="514"/>
                    </a:lnTo>
                    <a:lnTo>
                      <a:pt x="15" y="553"/>
                    </a:lnTo>
                    <a:lnTo>
                      <a:pt x="2" y="583"/>
                    </a:lnTo>
                    <a:lnTo>
                      <a:pt x="10" y="585"/>
                    </a:lnTo>
                    <a:lnTo>
                      <a:pt x="57" y="572"/>
                    </a:lnTo>
                    <a:lnTo>
                      <a:pt x="122" y="571"/>
                    </a:lnTo>
                    <a:lnTo>
                      <a:pt x="116" y="597"/>
                    </a:lnTo>
                    <a:lnTo>
                      <a:pt x="127" y="622"/>
                    </a:lnTo>
                    <a:lnTo>
                      <a:pt x="133" y="660"/>
                    </a:lnTo>
                    <a:lnTo>
                      <a:pt x="140" y="672"/>
                    </a:lnTo>
                    <a:lnTo>
                      <a:pt x="179" y="672"/>
                    </a:lnTo>
                    <a:lnTo>
                      <a:pt x="197" y="684"/>
                    </a:lnTo>
                    <a:lnTo>
                      <a:pt x="177" y="709"/>
                    </a:lnTo>
                    <a:lnTo>
                      <a:pt x="175" y="740"/>
                    </a:lnTo>
                    <a:lnTo>
                      <a:pt x="160" y="775"/>
                    </a:lnTo>
                    <a:lnTo>
                      <a:pt x="170" y="788"/>
                    </a:lnTo>
                    <a:lnTo>
                      <a:pt x="195" y="790"/>
                    </a:lnTo>
                    <a:lnTo>
                      <a:pt x="236" y="806"/>
                    </a:lnTo>
                    <a:lnTo>
                      <a:pt x="230" y="820"/>
                    </a:lnTo>
                    <a:lnTo>
                      <a:pt x="257" y="861"/>
                    </a:lnTo>
                    <a:lnTo>
                      <a:pt x="297" y="861"/>
                    </a:lnTo>
                    <a:lnTo>
                      <a:pt x="347" y="831"/>
                    </a:lnTo>
                    <a:lnTo>
                      <a:pt x="361" y="841"/>
                    </a:lnTo>
                    <a:lnTo>
                      <a:pt x="361" y="856"/>
                    </a:lnTo>
                    <a:lnTo>
                      <a:pt x="368" y="882"/>
                    </a:lnTo>
                    <a:lnTo>
                      <a:pt x="381" y="894"/>
                    </a:lnTo>
                    <a:lnTo>
                      <a:pt x="409" y="891"/>
                    </a:lnTo>
                    <a:lnTo>
                      <a:pt x="418" y="899"/>
                    </a:lnTo>
                    <a:lnTo>
                      <a:pt x="428" y="886"/>
                    </a:lnTo>
                    <a:lnTo>
                      <a:pt x="428" y="848"/>
                    </a:lnTo>
                    <a:lnTo>
                      <a:pt x="410" y="775"/>
                    </a:lnTo>
                    <a:lnTo>
                      <a:pt x="423" y="756"/>
                    </a:lnTo>
                    <a:lnTo>
                      <a:pt x="465" y="756"/>
                    </a:lnTo>
                    <a:lnTo>
                      <a:pt x="474" y="756"/>
                    </a:lnTo>
                    <a:lnTo>
                      <a:pt x="497" y="728"/>
                    </a:lnTo>
                    <a:lnTo>
                      <a:pt x="555" y="745"/>
                    </a:lnTo>
                    <a:lnTo>
                      <a:pt x="578" y="726"/>
                    </a:lnTo>
                    <a:lnTo>
                      <a:pt x="591" y="738"/>
                    </a:lnTo>
                    <a:lnTo>
                      <a:pt x="616" y="721"/>
                    </a:lnTo>
                    <a:lnTo>
                      <a:pt x="640" y="745"/>
                    </a:lnTo>
                    <a:lnTo>
                      <a:pt x="647" y="745"/>
                    </a:lnTo>
                    <a:lnTo>
                      <a:pt x="656" y="733"/>
                    </a:lnTo>
                    <a:lnTo>
                      <a:pt x="676" y="714"/>
                    </a:lnTo>
                    <a:lnTo>
                      <a:pt x="683" y="721"/>
                    </a:lnTo>
                    <a:lnTo>
                      <a:pt x="713" y="716"/>
                    </a:lnTo>
                    <a:lnTo>
                      <a:pt x="738" y="693"/>
                    </a:lnTo>
                    <a:lnTo>
                      <a:pt x="762" y="660"/>
                    </a:lnTo>
                    <a:lnTo>
                      <a:pt x="792" y="655"/>
                    </a:lnTo>
                    <a:lnTo>
                      <a:pt x="809" y="672"/>
                    </a:lnTo>
                    <a:lnTo>
                      <a:pt x="821" y="637"/>
                    </a:lnTo>
                    <a:lnTo>
                      <a:pt x="846" y="636"/>
                    </a:lnTo>
                    <a:lnTo>
                      <a:pt x="856" y="627"/>
                    </a:lnTo>
                    <a:lnTo>
                      <a:pt x="866" y="595"/>
                    </a:lnTo>
                    <a:lnTo>
                      <a:pt x="854" y="578"/>
                    </a:lnTo>
                    <a:lnTo>
                      <a:pt x="771" y="561"/>
                    </a:lnTo>
                    <a:lnTo>
                      <a:pt x="756" y="538"/>
                    </a:lnTo>
                    <a:lnTo>
                      <a:pt x="734" y="538"/>
                    </a:lnTo>
                    <a:lnTo>
                      <a:pt x="708" y="538"/>
                    </a:lnTo>
                    <a:lnTo>
                      <a:pt x="694" y="512"/>
                    </a:lnTo>
                    <a:lnTo>
                      <a:pt x="694" y="496"/>
                    </a:lnTo>
                    <a:lnTo>
                      <a:pt x="706" y="438"/>
                    </a:lnTo>
                    <a:lnTo>
                      <a:pt x="671" y="405"/>
                    </a:lnTo>
                    <a:lnTo>
                      <a:pt x="695" y="302"/>
                    </a:lnTo>
                    <a:lnTo>
                      <a:pt x="681" y="288"/>
                    </a:lnTo>
                    <a:lnTo>
                      <a:pt x="628" y="306"/>
                    </a:lnTo>
                    <a:lnTo>
                      <a:pt x="616" y="283"/>
                    </a:lnTo>
                    <a:lnTo>
                      <a:pt x="616" y="258"/>
                    </a:lnTo>
                    <a:lnTo>
                      <a:pt x="603" y="246"/>
                    </a:lnTo>
                    <a:lnTo>
                      <a:pt x="630" y="210"/>
                    </a:lnTo>
                    <a:lnTo>
                      <a:pt x="658" y="219"/>
                    </a:lnTo>
                    <a:lnTo>
                      <a:pt x="671" y="207"/>
                    </a:lnTo>
                    <a:lnTo>
                      <a:pt x="725" y="214"/>
                    </a:lnTo>
                    <a:lnTo>
                      <a:pt x="752" y="207"/>
                    </a:lnTo>
                    <a:lnTo>
                      <a:pt x="762" y="165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571" y="2679"/>
                <a:ext cx="311" cy="424"/>
              </a:xfrm>
              <a:custGeom>
                <a:avLst/>
                <a:gdLst>
                  <a:gd name="T0" fmla="*/ 6 w 449"/>
                  <a:gd name="T1" fmla="*/ 93 h 630"/>
                  <a:gd name="T2" fmla="*/ 26 w 449"/>
                  <a:gd name="T3" fmla="*/ 131 h 630"/>
                  <a:gd name="T4" fmla="*/ 28 w 449"/>
                  <a:gd name="T5" fmla="*/ 150 h 630"/>
                  <a:gd name="T6" fmla="*/ 19 w 449"/>
                  <a:gd name="T7" fmla="*/ 170 h 630"/>
                  <a:gd name="T8" fmla="*/ 3 w 449"/>
                  <a:gd name="T9" fmla="*/ 182 h 630"/>
                  <a:gd name="T10" fmla="*/ 0 w 449"/>
                  <a:gd name="T11" fmla="*/ 217 h 630"/>
                  <a:gd name="T12" fmla="*/ 5 w 449"/>
                  <a:gd name="T13" fmla="*/ 223 h 630"/>
                  <a:gd name="T14" fmla="*/ 13 w 449"/>
                  <a:gd name="T15" fmla="*/ 219 h 630"/>
                  <a:gd name="T16" fmla="*/ 19 w 449"/>
                  <a:gd name="T17" fmla="*/ 223 h 630"/>
                  <a:gd name="T18" fmla="*/ 19 w 449"/>
                  <a:gd name="T19" fmla="*/ 246 h 630"/>
                  <a:gd name="T20" fmla="*/ 28 w 449"/>
                  <a:gd name="T21" fmla="*/ 273 h 630"/>
                  <a:gd name="T22" fmla="*/ 40 w 449"/>
                  <a:gd name="T23" fmla="*/ 277 h 630"/>
                  <a:gd name="T24" fmla="*/ 42 w 449"/>
                  <a:gd name="T25" fmla="*/ 317 h 630"/>
                  <a:gd name="T26" fmla="*/ 35 w 449"/>
                  <a:gd name="T27" fmla="*/ 343 h 630"/>
                  <a:gd name="T28" fmla="*/ 42 w 449"/>
                  <a:gd name="T29" fmla="*/ 355 h 630"/>
                  <a:gd name="T30" fmla="*/ 56 w 449"/>
                  <a:gd name="T31" fmla="*/ 368 h 630"/>
                  <a:gd name="T32" fmla="*/ 87 w 449"/>
                  <a:gd name="T33" fmla="*/ 360 h 630"/>
                  <a:gd name="T34" fmla="*/ 94 w 449"/>
                  <a:gd name="T35" fmla="*/ 372 h 630"/>
                  <a:gd name="T36" fmla="*/ 83 w 449"/>
                  <a:gd name="T37" fmla="*/ 385 h 630"/>
                  <a:gd name="T38" fmla="*/ 67 w 449"/>
                  <a:gd name="T39" fmla="*/ 409 h 630"/>
                  <a:gd name="T40" fmla="*/ 67 w 449"/>
                  <a:gd name="T41" fmla="*/ 416 h 630"/>
                  <a:gd name="T42" fmla="*/ 78 w 449"/>
                  <a:gd name="T43" fmla="*/ 423 h 630"/>
                  <a:gd name="T44" fmla="*/ 145 w 449"/>
                  <a:gd name="T45" fmla="*/ 396 h 630"/>
                  <a:gd name="T46" fmla="*/ 169 w 449"/>
                  <a:gd name="T47" fmla="*/ 409 h 630"/>
                  <a:gd name="T48" fmla="*/ 175 w 449"/>
                  <a:gd name="T49" fmla="*/ 402 h 630"/>
                  <a:gd name="T50" fmla="*/ 169 w 449"/>
                  <a:gd name="T51" fmla="*/ 388 h 630"/>
                  <a:gd name="T52" fmla="*/ 170 w 449"/>
                  <a:gd name="T53" fmla="*/ 378 h 630"/>
                  <a:gd name="T54" fmla="*/ 181 w 449"/>
                  <a:gd name="T55" fmla="*/ 318 h 630"/>
                  <a:gd name="T56" fmla="*/ 190 w 449"/>
                  <a:gd name="T57" fmla="*/ 304 h 630"/>
                  <a:gd name="T58" fmla="*/ 195 w 449"/>
                  <a:gd name="T59" fmla="*/ 287 h 630"/>
                  <a:gd name="T60" fmla="*/ 207 w 449"/>
                  <a:gd name="T61" fmla="*/ 262 h 630"/>
                  <a:gd name="T62" fmla="*/ 200 w 449"/>
                  <a:gd name="T63" fmla="*/ 252 h 630"/>
                  <a:gd name="T64" fmla="*/ 202 w 449"/>
                  <a:gd name="T65" fmla="*/ 232 h 630"/>
                  <a:gd name="T66" fmla="*/ 231 w 449"/>
                  <a:gd name="T67" fmla="*/ 199 h 630"/>
                  <a:gd name="T68" fmla="*/ 231 w 449"/>
                  <a:gd name="T69" fmla="*/ 178 h 630"/>
                  <a:gd name="T70" fmla="*/ 248 w 449"/>
                  <a:gd name="T71" fmla="*/ 147 h 630"/>
                  <a:gd name="T72" fmla="*/ 267 w 449"/>
                  <a:gd name="T73" fmla="*/ 152 h 630"/>
                  <a:gd name="T74" fmla="*/ 303 w 449"/>
                  <a:gd name="T75" fmla="*/ 125 h 630"/>
                  <a:gd name="T76" fmla="*/ 310 w 449"/>
                  <a:gd name="T77" fmla="*/ 112 h 630"/>
                  <a:gd name="T78" fmla="*/ 287 w 449"/>
                  <a:gd name="T79" fmla="*/ 69 h 630"/>
                  <a:gd name="T80" fmla="*/ 272 w 449"/>
                  <a:gd name="T81" fmla="*/ 47 h 630"/>
                  <a:gd name="T82" fmla="*/ 283 w 449"/>
                  <a:gd name="T83" fmla="*/ 38 h 630"/>
                  <a:gd name="T84" fmla="*/ 269 w 449"/>
                  <a:gd name="T85" fmla="*/ 25 h 630"/>
                  <a:gd name="T86" fmla="*/ 233 w 449"/>
                  <a:gd name="T87" fmla="*/ 25 h 630"/>
                  <a:gd name="T88" fmla="*/ 218 w 449"/>
                  <a:gd name="T89" fmla="*/ 8 h 630"/>
                  <a:gd name="T90" fmla="*/ 189 w 449"/>
                  <a:gd name="T91" fmla="*/ 36 h 630"/>
                  <a:gd name="T92" fmla="*/ 179 w 449"/>
                  <a:gd name="T93" fmla="*/ 31 h 630"/>
                  <a:gd name="T94" fmla="*/ 190 w 449"/>
                  <a:gd name="T95" fmla="*/ 9 h 630"/>
                  <a:gd name="T96" fmla="*/ 189 w 449"/>
                  <a:gd name="T97" fmla="*/ 3 h 630"/>
                  <a:gd name="T98" fmla="*/ 179 w 449"/>
                  <a:gd name="T99" fmla="*/ 0 h 630"/>
                  <a:gd name="T100" fmla="*/ 145 w 449"/>
                  <a:gd name="T101" fmla="*/ 18 h 630"/>
                  <a:gd name="T102" fmla="*/ 118 w 449"/>
                  <a:gd name="T103" fmla="*/ 26 h 630"/>
                  <a:gd name="T104" fmla="*/ 96 w 449"/>
                  <a:gd name="T105" fmla="*/ 25 h 630"/>
                  <a:gd name="T106" fmla="*/ 48 w 449"/>
                  <a:gd name="T107" fmla="*/ 67 h 630"/>
                  <a:gd name="T108" fmla="*/ 24 w 449"/>
                  <a:gd name="T109" fmla="*/ 75 h 630"/>
                  <a:gd name="T110" fmla="*/ 6 w 449"/>
                  <a:gd name="T111" fmla="*/ 93 h 6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49"/>
                  <a:gd name="T169" fmla="*/ 0 h 630"/>
                  <a:gd name="T170" fmla="*/ 449 w 449"/>
                  <a:gd name="T171" fmla="*/ 630 h 63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49" h="630">
                    <a:moveTo>
                      <a:pt x="9" y="138"/>
                    </a:moveTo>
                    <a:lnTo>
                      <a:pt x="38" y="194"/>
                    </a:lnTo>
                    <a:lnTo>
                      <a:pt x="40" y="223"/>
                    </a:lnTo>
                    <a:lnTo>
                      <a:pt x="27" y="253"/>
                    </a:lnTo>
                    <a:lnTo>
                      <a:pt x="4" y="270"/>
                    </a:lnTo>
                    <a:lnTo>
                      <a:pt x="0" y="322"/>
                    </a:lnTo>
                    <a:lnTo>
                      <a:pt x="7" y="331"/>
                    </a:lnTo>
                    <a:lnTo>
                      <a:pt x="19" y="326"/>
                    </a:lnTo>
                    <a:lnTo>
                      <a:pt x="27" y="331"/>
                    </a:lnTo>
                    <a:lnTo>
                      <a:pt x="27" y="366"/>
                    </a:lnTo>
                    <a:lnTo>
                      <a:pt x="40" y="405"/>
                    </a:lnTo>
                    <a:lnTo>
                      <a:pt x="58" y="412"/>
                    </a:lnTo>
                    <a:lnTo>
                      <a:pt x="61" y="471"/>
                    </a:lnTo>
                    <a:lnTo>
                      <a:pt x="50" y="510"/>
                    </a:lnTo>
                    <a:lnTo>
                      <a:pt x="61" y="528"/>
                    </a:lnTo>
                    <a:lnTo>
                      <a:pt x="81" y="547"/>
                    </a:lnTo>
                    <a:lnTo>
                      <a:pt x="126" y="535"/>
                    </a:lnTo>
                    <a:lnTo>
                      <a:pt x="136" y="553"/>
                    </a:lnTo>
                    <a:lnTo>
                      <a:pt x="120" y="572"/>
                    </a:lnTo>
                    <a:lnTo>
                      <a:pt x="97" y="608"/>
                    </a:lnTo>
                    <a:lnTo>
                      <a:pt x="97" y="618"/>
                    </a:lnTo>
                    <a:lnTo>
                      <a:pt x="112" y="629"/>
                    </a:lnTo>
                    <a:lnTo>
                      <a:pt x="209" y="588"/>
                    </a:lnTo>
                    <a:lnTo>
                      <a:pt x="244" y="608"/>
                    </a:lnTo>
                    <a:lnTo>
                      <a:pt x="253" y="598"/>
                    </a:lnTo>
                    <a:lnTo>
                      <a:pt x="244" y="576"/>
                    </a:lnTo>
                    <a:lnTo>
                      <a:pt x="246" y="562"/>
                    </a:lnTo>
                    <a:lnTo>
                      <a:pt x="261" y="472"/>
                    </a:lnTo>
                    <a:lnTo>
                      <a:pt x="275" y="452"/>
                    </a:lnTo>
                    <a:lnTo>
                      <a:pt x="282" y="427"/>
                    </a:lnTo>
                    <a:lnTo>
                      <a:pt x="299" y="390"/>
                    </a:lnTo>
                    <a:lnTo>
                      <a:pt x="289" y="375"/>
                    </a:lnTo>
                    <a:lnTo>
                      <a:pt x="292" y="344"/>
                    </a:lnTo>
                    <a:lnTo>
                      <a:pt x="334" y="296"/>
                    </a:lnTo>
                    <a:lnTo>
                      <a:pt x="333" y="264"/>
                    </a:lnTo>
                    <a:lnTo>
                      <a:pt x="358" y="218"/>
                    </a:lnTo>
                    <a:lnTo>
                      <a:pt x="385" y="226"/>
                    </a:lnTo>
                    <a:lnTo>
                      <a:pt x="438" y="186"/>
                    </a:lnTo>
                    <a:lnTo>
                      <a:pt x="448" y="166"/>
                    </a:lnTo>
                    <a:lnTo>
                      <a:pt x="414" y="103"/>
                    </a:lnTo>
                    <a:lnTo>
                      <a:pt x="392" y="70"/>
                    </a:lnTo>
                    <a:lnTo>
                      <a:pt x="408" y="56"/>
                    </a:lnTo>
                    <a:lnTo>
                      <a:pt x="388" y="37"/>
                    </a:lnTo>
                    <a:lnTo>
                      <a:pt x="336" y="37"/>
                    </a:lnTo>
                    <a:lnTo>
                      <a:pt x="315" y="12"/>
                    </a:lnTo>
                    <a:lnTo>
                      <a:pt x="273" y="54"/>
                    </a:lnTo>
                    <a:lnTo>
                      <a:pt x="258" y="46"/>
                    </a:lnTo>
                    <a:lnTo>
                      <a:pt x="275" y="14"/>
                    </a:lnTo>
                    <a:lnTo>
                      <a:pt x="273" y="4"/>
                    </a:lnTo>
                    <a:lnTo>
                      <a:pt x="258" y="0"/>
                    </a:lnTo>
                    <a:lnTo>
                      <a:pt x="209" y="27"/>
                    </a:lnTo>
                    <a:lnTo>
                      <a:pt x="171" y="39"/>
                    </a:lnTo>
                    <a:lnTo>
                      <a:pt x="138" y="37"/>
                    </a:lnTo>
                    <a:lnTo>
                      <a:pt x="70" y="100"/>
                    </a:lnTo>
                    <a:lnTo>
                      <a:pt x="34" y="112"/>
                    </a:lnTo>
                    <a:lnTo>
                      <a:pt x="9" y="138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2896" y="2803"/>
                <a:ext cx="414" cy="341"/>
              </a:xfrm>
              <a:custGeom>
                <a:avLst/>
                <a:gdLst>
                  <a:gd name="T0" fmla="*/ 112 w 600"/>
                  <a:gd name="T1" fmla="*/ 114 h 506"/>
                  <a:gd name="T2" fmla="*/ 105 w 600"/>
                  <a:gd name="T3" fmla="*/ 142 h 506"/>
                  <a:gd name="T4" fmla="*/ 87 w 600"/>
                  <a:gd name="T5" fmla="*/ 146 h 506"/>
                  <a:gd name="T6" fmla="*/ 48 w 600"/>
                  <a:gd name="T7" fmla="*/ 142 h 506"/>
                  <a:gd name="T8" fmla="*/ 39 w 600"/>
                  <a:gd name="T9" fmla="*/ 150 h 506"/>
                  <a:gd name="T10" fmla="*/ 19 w 600"/>
                  <a:gd name="T11" fmla="*/ 143 h 506"/>
                  <a:gd name="T12" fmla="*/ 0 w 600"/>
                  <a:gd name="T13" fmla="*/ 168 h 506"/>
                  <a:gd name="T14" fmla="*/ 9 w 600"/>
                  <a:gd name="T15" fmla="*/ 176 h 506"/>
                  <a:gd name="T16" fmla="*/ 9 w 600"/>
                  <a:gd name="T17" fmla="*/ 193 h 506"/>
                  <a:gd name="T18" fmla="*/ 18 w 600"/>
                  <a:gd name="T19" fmla="*/ 208 h 506"/>
                  <a:gd name="T20" fmla="*/ 55 w 600"/>
                  <a:gd name="T21" fmla="*/ 196 h 506"/>
                  <a:gd name="T22" fmla="*/ 66 w 600"/>
                  <a:gd name="T23" fmla="*/ 205 h 506"/>
                  <a:gd name="T24" fmla="*/ 48 w 600"/>
                  <a:gd name="T25" fmla="*/ 274 h 506"/>
                  <a:gd name="T26" fmla="*/ 73 w 600"/>
                  <a:gd name="T27" fmla="*/ 296 h 506"/>
                  <a:gd name="T28" fmla="*/ 65 w 600"/>
                  <a:gd name="T29" fmla="*/ 334 h 506"/>
                  <a:gd name="T30" fmla="*/ 90 w 600"/>
                  <a:gd name="T31" fmla="*/ 337 h 506"/>
                  <a:gd name="T32" fmla="*/ 112 w 600"/>
                  <a:gd name="T33" fmla="*/ 315 h 506"/>
                  <a:gd name="T34" fmla="*/ 122 w 600"/>
                  <a:gd name="T35" fmla="*/ 321 h 506"/>
                  <a:gd name="T36" fmla="*/ 170 w 600"/>
                  <a:gd name="T37" fmla="*/ 340 h 506"/>
                  <a:gd name="T38" fmla="*/ 177 w 600"/>
                  <a:gd name="T39" fmla="*/ 334 h 506"/>
                  <a:gd name="T40" fmla="*/ 179 w 600"/>
                  <a:gd name="T41" fmla="*/ 321 h 506"/>
                  <a:gd name="T42" fmla="*/ 189 w 600"/>
                  <a:gd name="T43" fmla="*/ 312 h 506"/>
                  <a:gd name="T44" fmla="*/ 257 w 600"/>
                  <a:gd name="T45" fmla="*/ 271 h 506"/>
                  <a:gd name="T46" fmla="*/ 266 w 600"/>
                  <a:gd name="T47" fmla="*/ 284 h 506"/>
                  <a:gd name="T48" fmla="*/ 309 w 600"/>
                  <a:gd name="T49" fmla="*/ 296 h 506"/>
                  <a:gd name="T50" fmla="*/ 330 w 600"/>
                  <a:gd name="T51" fmla="*/ 268 h 506"/>
                  <a:gd name="T52" fmla="*/ 340 w 600"/>
                  <a:gd name="T53" fmla="*/ 274 h 506"/>
                  <a:gd name="T54" fmla="*/ 357 w 600"/>
                  <a:gd name="T55" fmla="*/ 274 h 506"/>
                  <a:gd name="T56" fmla="*/ 357 w 600"/>
                  <a:gd name="T57" fmla="*/ 266 h 506"/>
                  <a:gd name="T58" fmla="*/ 378 w 600"/>
                  <a:gd name="T59" fmla="*/ 259 h 506"/>
                  <a:gd name="T60" fmla="*/ 378 w 600"/>
                  <a:gd name="T61" fmla="*/ 254 h 506"/>
                  <a:gd name="T62" fmla="*/ 386 w 600"/>
                  <a:gd name="T63" fmla="*/ 245 h 506"/>
                  <a:gd name="T64" fmla="*/ 391 w 600"/>
                  <a:gd name="T65" fmla="*/ 247 h 506"/>
                  <a:gd name="T66" fmla="*/ 413 w 600"/>
                  <a:gd name="T67" fmla="*/ 227 h 506"/>
                  <a:gd name="T68" fmla="*/ 394 w 600"/>
                  <a:gd name="T69" fmla="*/ 197 h 506"/>
                  <a:gd name="T70" fmla="*/ 404 w 600"/>
                  <a:gd name="T71" fmla="*/ 156 h 506"/>
                  <a:gd name="T72" fmla="*/ 393 w 600"/>
                  <a:gd name="T73" fmla="*/ 143 h 506"/>
                  <a:gd name="T74" fmla="*/ 362 w 600"/>
                  <a:gd name="T75" fmla="*/ 151 h 506"/>
                  <a:gd name="T76" fmla="*/ 358 w 600"/>
                  <a:gd name="T77" fmla="*/ 146 h 506"/>
                  <a:gd name="T78" fmla="*/ 393 w 600"/>
                  <a:gd name="T79" fmla="*/ 111 h 506"/>
                  <a:gd name="T80" fmla="*/ 378 w 600"/>
                  <a:gd name="T81" fmla="*/ 53 h 506"/>
                  <a:gd name="T82" fmla="*/ 355 w 600"/>
                  <a:gd name="T83" fmla="*/ 69 h 506"/>
                  <a:gd name="T84" fmla="*/ 333 w 600"/>
                  <a:gd name="T85" fmla="*/ 50 h 506"/>
                  <a:gd name="T86" fmla="*/ 315 w 600"/>
                  <a:gd name="T87" fmla="*/ 26 h 506"/>
                  <a:gd name="T88" fmla="*/ 312 w 600"/>
                  <a:gd name="T89" fmla="*/ 10 h 506"/>
                  <a:gd name="T90" fmla="*/ 301 w 600"/>
                  <a:gd name="T91" fmla="*/ 7 h 506"/>
                  <a:gd name="T92" fmla="*/ 283 w 600"/>
                  <a:gd name="T93" fmla="*/ 11 h 506"/>
                  <a:gd name="T94" fmla="*/ 257 w 600"/>
                  <a:gd name="T95" fmla="*/ 0 h 506"/>
                  <a:gd name="T96" fmla="*/ 244 w 600"/>
                  <a:gd name="T97" fmla="*/ 28 h 506"/>
                  <a:gd name="T98" fmla="*/ 222 w 600"/>
                  <a:gd name="T99" fmla="*/ 30 h 506"/>
                  <a:gd name="T100" fmla="*/ 206 w 600"/>
                  <a:gd name="T101" fmla="*/ 53 h 506"/>
                  <a:gd name="T102" fmla="*/ 195 w 600"/>
                  <a:gd name="T103" fmla="*/ 48 h 506"/>
                  <a:gd name="T104" fmla="*/ 179 w 600"/>
                  <a:gd name="T105" fmla="*/ 53 h 506"/>
                  <a:gd name="T106" fmla="*/ 155 w 600"/>
                  <a:gd name="T107" fmla="*/ 39 h 506"/>
                  <a:gd name="T108" fmla="*/ 136 w 600"/>
                  <a:gd name="T109" fmla="*/ 61 h 506"/>
                  <a:gd name="T110" fmla="*/ 136 w 600"/>
                  <a:gd name="T111" fmla="*/ 71 h 506"/>
                  <a:gd name="T112" fmla="*/ 174 w 600"/>
                  <a:gd name="T113" fmla="*/ 90 h 506"/>
                  <a:gd name="T114" fmla="*/ 183 w 600"/>
                  <a:gd name="T115" fmla="*/ 105 h 506"/>
                  <a:gd name="T116" fmla="*/ 155 w 600"/>
                  <a:gd name="T117" fmla="*/ 115 h 506"/>
                  <a:gd name="T118" fmla="*/ 112 w 600"/>
                  <a:gd name="T119" fmla="*/ 114 h 5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00"/>
                  <a:gd name="T181" fmla="*/ 0 h 506"/>
                  <a:gd name="T182" fmla="*/ 600 w 600"/>
                  <a:gd name="T183" fmla="*/ 506 h 5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00" h="506">
                    <a:moveTo>
                      <a:pt x="163" y="169"/>
                    </a:moveTo>
                    <a:lnTo>
                      <a:pt x="152" y="210"/>
                    </a:lnTo>
                    <a:lnTo>
                      <a:pt x="126" y="217"/>
                    </a:lnTo>
                    <a:lnTo>
                      <a:pt x="70" y="210"/>
                    </a:lnTo>
                    <a:lnTo>
                      <a:pt x="57" y="222"/>
                    </a:lnTo>
                    <a:lnTo>
                      <a:pt x="28" y="212"/>
                    </a:lnTo>
                    <a:lnTo>
                      <a:pt x="0" y="249"/>
                    </a:lnTo>
                    <a:lnTo>
                      <a:pt x="13" y="261"/>
                    </a:lnTo>
                    <a:lnTo>
                      <a:pt x="13" y="286"/>
                    </a:lnTo>
                    <a:lnTo>
                      <a:pt x="26" y="308"/>
                    </a:lnTo>
                    <a:lnTo>
                      <a:pt x="80" y="291"/>
                    </a:lnTo>
                    <a:lnTo>
                      <a:pt x="95" y="304"/>
                    </a:lnTo>
                    <a:lnTo>
                      <a:pt x="70" y="407"/>
                    </a:lnTo>
                    <a:lnTo>
                      <a:pt x="106" y="439"/>
                    </a:lnTo>
                    <a:lnTo>
                      <a:pt x="94" y="496"/>
                    </a:lnTo>
                    <a:lnTo>
                      <a:pt x="130" y="500"/>
                    </a:lnTo>
                    <a:lnTo>
                      <a:pt x="163" y="467"/>
                    </a:lnTo>
                    <a:lnTo>
                      <a:pt x="177" y="476"/>
                    </a:lnTo>
                    <a:lnTo>
                      <a:pt x="246" y="505"/>
                    </a:lnTo>
                    <a:lnTo>
                      <a:pt x="257" y="496"/>
                    </a:lnTo>
                    <a:lnTo>
                      <a:pt x="260" y="476"/>
                    </a:lnTo>
                    <a:lnTo>
                      <a:pt x="274" y="463"/>
                    </a:lnTo>
                    <a:lnTo>
                      <a:pt x="372" y="402"/>
                    </a:lnTo>
                    <a:lnTo>
                      <a:pt x="386" y="422"/>
                    </a:lnTo>
                    <a:lnTo>
                      <a:pt x="448" y="439"/>
                    </a:lnTo>
                    <a:lnTo>
                      <a:pt x="478" y="397"/>
                    </a:lnTo>
                    <a:lnTo>
                      <a:pt x="493" y="407"/>
                    </a:lnTo>
                    <a:lnTo>
                      <a:pt x="517" y="407"/>
                    </a:lnTo>
                    <a:lnTo>
                      <a:pt x="517" y="395"/>
                    </a:lnTo>
                    <a:lnTo>
                      <a:pt x="548" y="385"/>
                    </a:lnTo>
                    <a:lnTo>
                      <a:pt x="548" y="377"/>
                    </a:lnTo>
                    <a:lnTo>
                      <a:pt x="559" y="364"/>
                    </a:lnTo>
                    <a:lnTo>
                      <a:pt x="566" y="366"/>
                    </a:lnTo>
                    <a:lnTo>
                      <a:pt x="599" y="337"/>
                    </a:lnTo>
                    <a:lnTo>
                      <a:pt x="571" y="293"/>
                    </a:lnTo>
                    <a:lnTo>
                      <a:pt x="585" y="232"/>
                    </a:lnTo>
                    <a:lnTo>
                      <a:pt x="570" y="212"/>
                    </a:lnTo>
                    <a:lnTo>
                      <a:pt x="524" y="224"/>
                    </a:lnTo>
                    <a:lnTo>
                      <a:pt x="519" y="217"/>
                    </a:lnTo>
                    <a:lnTo>
                      <a:pt x="570" y="164"/>
                    </a:lnTo>
                    <a:lnTo>
                      <a:pt x="548" y="78"/>
                    </a:lnTo>
                    <a:lnTo>
                      <a:pt x="514" y="103"/>
                    </a:lnTo>
                    <a:lnTo>
                      <a:pt x="483" y="74"/>
                    </a:lnTo>
                    <a:lnTo>
                      <a:pt x="456" y="38"/>
                    </a:lnTo>
                    <a:lnTo>
                      <a:pt x="452" y="15"/>
                    </a:lnTo>
                    <a:lnTo>
                      <a:pt x="436" y="10"/>
                    </a:lnTo>
                    <a:lnTo>
                      <a:pt x="410" y="17"/>
                    </a:lnTo>
                    <a:lnTo>
                      <a:pt x="372" y="0"/>
                    </a:lnTo>
                    <a:lnTo>
                      <a:pt x="354" y="41"/>
                    </a:lnTo>
                    <a:lnTo>
                      <a:pt x="322" y="44"/>
                    </a:lnTo>
                    <a:lnTo>
                      <a:pt x="298" y="78"/>
                    </a:lnTo>
                    <a:lnTo>
                      <a:pt x="283" y="71"/>
                    </a:lnTo>
                    <a:lnTo>
                      <a:pt x="260" y="78"/>
                    </a:lnTo>
                    <a:lnTo>
                      <a:pt x="225" y="58"/>
                    </a:lnTo>
                    <a:lnTo>
                      <a:pt x="197" y="90"/>
                    </a:lnTo>
                    <a:lnTo>
                      <a:pt x="197" y="106"/>
                    </a:lnTo>
                    <a:lnTo>
                      <a:pt x="252" y="133"/>
                    </a:lnTo>
                    <a:lnTo>
                      <a:pt x="265" y="156"/>
                    </a:lnTo>
                    <a:lnTo>
                      <a:pt x="225" y="170"/>
                    </a:lnTo>
                    <a:lnTo>
                      <a:pt x="163" y="169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2499" y="2443"/>
                <a:ext cx="813" cy="601"/>
              </a:xfrm>
              <a:custGeom>
                <a:avLst/>
                <a:gdLst>
                  <a:gd name="T0" fmla="*/ 318 w 1181"/>
                  <a:gd name="T1" fmla="*/ 50 h 893"/>
                  <a:gd name="T2" fmla="*/ 304 w 1181"/>
                  <a:gd name="T3" fmla="*/ 18 h 893"/>
                  <a:gd name="T4" fmla="*/ 356 w 1181"/>
                  <a:gd name="T5" fmla="*/ 0 h 893"/>
                  <a:gd name="T6" fmla="*/ 365 w 1181"/>
                  <a:gd name="T7" fmla="*/ 35 h 893"/>
                  <a:gd name="T8" fmla="*/ 413 w 1181"/>
                  <a:gd name="T9" fmla="*/ 75 h 893"/>
                  <a:gd name="T10" fmla="*/ 438 w 1181"/>
                  <a:gd name="T11" fmla="*/ 75 h 893"/>
                  <a:gd name="T12" fmla="*/ 459 w 1181"/>
                  <a:gd name="T13" fmla="*/ 112 h 893"/>
                  <a:gd name="T14" fmla="*/ 509 w 1181"/>
                  <a:gd name="T15" fmla="*/ 108 h 893"/>
                  <a:gd name="T16" fmla="*/ 531 w 1181"/>
                  <a:gd name="T17" fmla="*/ 91 h 893"/>
                  <a:gd name="T18" fmla="*/ 547 w 1181"/>
                  <a:gd name="T19" fmla="*/ 108 h 893"/>
                  <a:gd name="T20" fmla="*/ 603 w 1181"/>
                  <a:gd name="T21" fmla="*/ 101 h 893"/>
                  <a:gd name="T22" fmla="*/ 615 w 1181"/>
                  <a:gd name="T23" fmla="*/ 115 h 893"/>
                  <a:gd name="T24" fmla="*/ 671 w 1181"/>
                  <a:gd name="T25" fmla="*/ 139 h 893"/>
                  <a:gd name="T26" fmla="*/ 741 w 1181"/>
                  <a:gd name="T27" fmla="*/ 147 h 893"/>
                  <a:gd name="T28" fmla="*/ 774 w 1181"/>
                  <a:gd name="T29" fmla="*/ 155 h 893"/>
                  <a:gd name="T30" fmla="*/ 805 w 1181"/>
                  <a:gd name="T31" fmla="*/ 176 h 893"/>
                  <a:gd name="T32" fmla="*/ 807 w 1181"/>
                  <a:gd name="T33" fmla="*/ 228 h 893"/>
                  <a:gd name="T34" fmla="*/ 768 w 1181"/>
                  <a:gd name="T35" fmla="*/ 247 h 893"/>
                  <a:gd name="T36" fmla="*/ 706 w 1181"/>
                  <a:gd name="T37" fmla="*/ 268 h 893"/>
                  <a:gd name="T38" fmla="*/ 717 w 1181"/>
                  <a:gd name="T39" fmla="*/ 310 h 893"/>
                  <a:gd name="T40" fmla="*/ 764 w 1181"/>
                  <a:gd name="T41" fmla="*/ 355 h 893"/>
                  <a:gd name="T42" fmla="*/ 744 w 1181"/>
                  <a:gd name="T43" fmla="*/ 426 h 893"/>
                  <a:gd name="T44" fmla="*/ 706 w 1181"/>
                  <a:gd name="T45" fmla="*/ 381 h 893"/>
                  <a:gd name="T46" fmla="*/ 691 w 1181"/>
                  <a:gd name="T47" fmla="*/ 363 h 893"/>
                  <a:gd name="T48" fmla="*/ 648 w 1181"/>
                  <a:gd name="T49" fmla="*/ 355 h 893"/>
                  <a:gd name="T50" fmla="*/ 615 w 1181"/>
                  <a:gd name="T51" fmla="*/ 386 h 893"/>
                  <a:gd name="T52" fmla="*/ 590 w 1181"/>
                  <a:gd name="T53" fmla="*/ 404 h 893"/>
                  <a:gd name="T54" fmla="*/ 550 w 1181"/>
                  <a:gd name="T55" fmla="*/ 396 h 893"/>
                  <a:gd name="T56" fmla="*/ 531 w 1181"/>
                  <a:gd name="T57" fmla="*/ 428 h 893"/>
                  <a:gd name="T58" fmla="*/ 578 w 1181"/>
                  <a:gd name="T59" fmla="*/ 462 h 893"/>
                  <a:gd name="T60" fmla="*/ 509 w 1181"/>
                  <a:gd name="T61" fmla="*/ 470 h 893"/>
                  <a:gd name="T62" fmla="*/ 489 w 1181"/>
                  <a:gd name="T63" fmla="*/ 450 h 893"/>
                  <a:gd name="T64" fmla="*/ 447 w 1181"/>
                  <a:gd name="T65" fmla="*/ 456 h 893"/>
                  <a:gd name="T66" fmla="*/ 438 w 1181"/>
                  <a:gd name="T67" fmla="*/ 425 h 893"/>
                  <a:gd name="T68" fmla="*/ 413 w 1181"/>
                  <a:gd name="T69" fmla="*/ 408 h 893"/>
                  <a:gd name="T70" fmla="*/ 411 w 1181"/>
                  <a:gd name="T71" fmla="*/ 431 h 893"/>
                  <a:gd name="T72" fmla="*/ 386 w 1181"/>
                  <a:gd name="T73" fmla="*/ 450 h 893"/>
                  <a:gd name="T74" fmla="*/ 348 w 1181"/>
                  <a:gd name="T75" fmla="*/ 514 h 893"/>
                  <a:gd name="T76" fmla="*/ 336 w 1181"/>
                  <a:gd name="T77" fmla="*/ 586 h 893"/>
                  <a:gd name="T78" fmla="*/ 285 w 1181"/>
                  <a:gd name="T79" fmla="*/ 600 h 893"/>
                  <a:gd name="T80" fmla="*/ 209 w 1181"/>
                  <a:gd name="T81" fmla="*/ 481 h 893"/>
                  <a:gd name="T82" fmla="*/ 168 w 1181"/>
                  <a:gd name="T83" fmla="*/ 458 h 893"/>
                  <a:gd name="T84" fmla="*/ 170 w 1181"/>
                  <a:gd name="T85" fmla="*/ 428 h 893"/>
                  <a:gd name="T86" fmla="*/ 132 w 1181"/>
                  <a:gd name="T87" fmla="*/ 431 h 893"/>
                  <a:gd name="T88" fmla="*/ 98 w 1181"/>
                  <a:gd name="T89" fmla="*/ 375 h 893"/>
                  <a:gd name="T90" fmla="*/ 91 w 1181"/>
                  <a:gd name="T91" fmla="*/ 263 h 893"/>
                  <a:gd name="T92" fmla="*/ 85 w 1181"/>
                  <a:gd name="T93" fmla="*/ 206 h 893"/>
                  <a:gd name="T94" fmla="*/ 0 w 1181"/>
                  <a:gd name="T95" fmla="*/ 99 h 893"/>
                  <a:gd name="T96" fmla="*/ 11 w 1181"/>
                  <a:gd name="T97" fmla="*/ 71 h 893"/>
                  <a:gd name="T98" fmla="*/ 127 w 1181"/>
                  <a:gd name="T99" fmla="*/ 75 h 893"/>
                  <a:gd name="T100" fmla="*/ 165 w 1181"/>
                  <a:gd name="T101" fmla="*/ 82 h 893"/>
                  <a:gd name="T102" fmla="*/ 225 w 1181"/>
                  <a:gd name="T103" fmla="*/ 111 h 893"/>
                  <a:gd name="T104" fmla="*/ 232 w 1181"/>
                  <a:gd name="T105" fmla="*/ 78 h 893"/>
                  <a:gd name="T106" fmla="*/ 270 w 1181"/>
                  <a:gd name="T107" fmla="*/ 85 h 893"/>
                  <a:gd name="T108" fmla="*/ 307 w 1181"/>
                  <a:gd name="T109" fmla="*/ 75 h 89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181"/>
                  <a:gd name="T166" fmla="*/ 0 h 893"/>
                  <a:gd name="T167" fmla="*/ 1181 w 1181"/>
                  <a:gd name="T168" fmla="*/ 893 h 893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181" h="893">
                    <a:moveTo>
                      <a:pt x="446" y="111"/>
                    </a:moveTo>
                    <a:lnTo>
                      <a:pt x="462" y="75"/>
                    </a:lnTo>
                    <a:lnTo>
                      <a:pt x="445" y="57"/>
                    </a:lnTo>
                    <a:lnTo>
                      <a:pt x="441" y="27"/>
                    </a:lnTo>
                    <a:lnTo>
                      <a:pt x="500" y="0"/>
                    </a:lnTo>
                    <a:lnTo>
                      <a:pt x="517" y="0"/>
                    </a:lnTo>
                    <a:lnTo>
                      <a:pt x="525" y="24"/>
                    </a:lnTo>
                    <a:lnTo>
                      <a:pt x="530" y="52"/>
                    </a:lnTo>
                    <a:lnTo>
                      <a:pt x="559" y="74"/>
                    </a:lnTo>
                    <a:lnTo>
                      <a:pt x="600" y="111"/>
                    </a:lnTo>
                    <a:lnTo>
                      <a:pt x="621" y="94"/>
                    </a:lnTo>
                    <a:lnTo>
                      <a:pt x="636" y="111"/>
                    </a:lnTo>
                    <a:lnTo>
                      <a:pt x="642" y="150"/>
                    </a:lnTo>
                    <a:lnTo>
                      <a:pt x="667" y="166"/>
                    </a:lnTo>
                    <a:lnTo>
                      <a:pt x="728" y="171"/>
                    </a:lnTo>
                    <a:lnTo>
                      <a:pt x="739" y="160"/>
                    </a:lnTo>
                    <a:lnTo>
                      <a:pt x="734" y="142"/>
                    </a:lnTo>
                    <a:lnTo>
                      <a:pt x="771" y="135"/>
                    </a:lnTo>
                    <a:lnTo>
                      <a:pt x="794" y="138"/>
                    </a:lnTo>
                    <a:lnTo>
                      <a:pt x="794" y="160"/>
                    </a:lnTo>
                    <a:lnTo>
                      <a:pt x="811" y="162"/>
                    </a:lnTo>
                    <a:lnTo>
                      <a:pt x="876" y="150"/>
                    </a:lnTo>
                    <a:lnTo>
                      <a:pt x="888" y="154"/>
                    </a:lnTo>
                    <a:lnTo>
                      <a:pt x="893" y="171"/>
                    </a:lnTo>
                    <a:lnTo>
                      <a:pt x="917" y="180"/>
                    </a:lnTo>
                    <a:lnTo>
                      <a:pt x="974" y="207"/>
                    </a:lnTo>
                    <a:lnTo>
                      <a:pt x="1007" y="194"/>
                    </a:lnTo>
                    <a:lnTo>
                      <a:pt x="1076" y="219"/>
                    </a:lnTo>
                    <a:lnTo>
                      <a:pt x="1089" y="238"/>
                    </a:lnTo>
                    <a:lnTo>
                      <a:pt x="1124" y="230"/>
                    </a:lnTo>
                    <a:lnTo>
                      <a:pt x="1147" y="234"/>
                    </a:lnTo>
                    <a:lnTo>
                      <a:pt x="1169" y="262"/>
                    </a:lnTo>
                    <a:lnTo>
                      <a:pt x="1180" y="320"/>
                    </a:lnTo>
                    <a:lnTo>
                      <a:pt x="1172" y="339"/>
                    </a:lnTo>
                    <a:lnTo>
                      <a:pt x="1158" y="334"/>
                    </a:lnTo>
                    <a:lnTo>
                      <a:pt x="1115" y="367"/>
                    </a:lnTo>
                    <a:lnTo>
                      <a:pt x="1044" y="379"/>
                    </a:lnTo>
                    <a:lnTo>
                      <a:pt x="1025" y="398"/>
                    </a:lnTo>
                    <a:lnTo>
                      <a:pt x="1039" y="418"/>
                    </a:lnTo>
                    <a:lnTo>
                      <a:pt x="1041" y="461"/>
                    </a:lnTo>
                    <a:lnTo>
                      <a:pt x="1061" y="465"/>
                    </a:lnTo>
                    <a:lnTo>
                      <a:pt x="1110" y="527"/>
                    </a:lnTo>
                    <a:lnTo>
                      <a:pt x="1112" y="608"/>
                    </a:lnTo>
                    <a:lnTo>
                      <a:pt x="1081" y="633"/>
                    </a:lnTo>
                    <a:lnTo>
                      <a:pt x="1051" y="603"/>
                    </a:lnTo>
                    <a:lnTo>
                      <a:pt x="1025" y="566"/>
                    </a:lnTo>
                    <a:lnTo>
                      <a:pt x="1021" y="543"/>
                    </a:lnTo>
                    <a:lnTo>
                      <a:pt x="1004" y="539"/>
                    </a:lnTo>
                    <a:lnTo>
                      <a:pt x="979" y="546"/>
                    </a:lnTo>
                    <a:lnTo>
                      <a:pt x="942" y="528"/>
                    </a:lnTo>
                    <a:lnTo>
                      <a:pt x="925" y="571"/>
                    </a:lnTo>
                    <a:lnTo>
                      <a:pt x="893" y="573"/>
                    </a:lnTo>
                    <a:lnTo>
                      <a:pt x="871" y="608"/>
                    </a:lnTo>
                    <a:lnTo>
                      <a:pt x="857" y="601"/>
                    </a:lnTo>
                    <a:lnTo>
                      <a:pt x="834" y="608"/>
                    </a:lnTo>
                    <a:lnTo>
                      <a:pt x="799" y="588"/>
                    </a:lnTo>
                    <a:lnTo>
                      <a:pt x="771" y="620"/>
                    </a:lnTo>
                    <a:lnTo>
                      <a:pt x="771" y="636"/>
                    </a:lnTo>
                    <a:lnTo>
                      <a:pt x="827" y="665"/>
                    </a:lnTo>
                    <a:lnTo>
                      <a:pt x="839" y="686"/>
                    </a:lnTo>
                    <a:lnTo>
                      <a:pt x="799" y="701"/>
                    </a:lnTo>
                    <a:lnTo>
                      <a:pt x="739" y="699"/>
                    </a:lnTo>
                    <a:lnTo>
                      <a:pt x="733" y="673"/>
                    </a:lnTo>
                    <a:lnTo>
                      <a:pt x="710" y="668"/>
                    </a:lnTo>
                    <a:lnTo>
                      <a:pt x="673" y="690"/>
                    </a:lnTo>
                    <a:lnTo>
                      <a:pt x="649" y="677"/>
                    </a:lnTo>
                    <a:lnTo>
                      <a:pt x="649" y="645"/>
                    </a:lnTo>
                    <a:lnTo>
                      <a:pt x="636" y="631"/>
                    </a:lnTo>
                    <a:lnTo>
                      <a:pt x="636" y="613"/>
                    </a:lnTo>
                    <a:lnTo>
                      <a:pt x="600" y="606"/>
                    </a:lnTo>
                    <a:lnTo>
                      <a:pt x="593" y="615"/>
                    </a:lnTo>
                    <a:lnTo>
                      <a:pt x="597" y="641"/>
                    </a:lnTo>
                    <a:lnTo>
                      <a:pt x="567" y="653"/>
                    </a:lnTo>
                    <a:lnTo>
                      <a:pt x="561" y="668"/>
                    </a:lnTo>
                    <a:lnTo>
                      <a:pt x="567" y="691"/>
                    </a:lnTo>
                    <a:lnTo>
                      <a:pt x="505" y="764"/>
                    </a:lnTo>
                    <a:lnTo>
                      <a:pt x="517" y="847"/>
                    </a:lnTo>
                    <a:lnTo>
                      <a:pt x="488" y="871"/>
                    </a:lnTo>
                    <a:lnTo>
                      <a:pt x="474" y="857"/>
                    </a:lnTo>
                    <a:lnTo>
                      <a:pt x="414" y="892"/>
                    </a:lnTo>
                    <a:lnTo>
                      <a:pt x="392" y="879"/>
                    </a:lnTo>
                    <a:lnTo>
                      <a:pt x="304" y="714"/>
                    </a:lnTo>
                    <a:lnTo>
                      <a:pt x="272" y="690"/>
                    </a:lnTo>
                    <a:lnTo>
                      <a:pt x="244" y="681"/>
                    </a:lnTo>
                    <a:lnTo>
                      <a:pt x="231" y="660"/>
                    </a:lnTo>
                    <a:lnTo>
                      <a:pt x="247" y="636"/>
                    </a:lnTo>
                    <a:lnTo>
                      <a:pt x="222" y="615"/>
                    </a:lnTo>
                    <a:lnTo>
                      <a:pt x="192" y="641"/>
                    </a:lnTo>
                    <a:lnTo>
                      <a:pt x="163" y="645"/>
                    </a:lnTo>
                    <a:lnTo>
                      <a:pt x="142" y="557"/>
                    </a:lnTo>
                    <a:lnTo>
                      <a:pt x="138" y="534"/>
                    </a:lnTo>
                    <a:lnTo>
                      <a:pt x="132" y="391"/>
                    </a:lnTo>
                    <a:lnTo>
                      <a:pt x="105" y="320"/>
                    </a:lnTo>
                    <a:lnTo>
                      <a:pt x="124" y="306"/>
                    </a:lnTo>
                    <a:lnTo>
                      <a:pt x="69" y="202"/>
                    </a:lnTo>
                    <a:lnTo>
                      <a:pt x="0" y="147"/>
                    </a:lnTo>
                    <a:lnTo>
                      <a:pt x="10" y="116"/>
                    </a:lnTo>
                    <a:lnTo>
                      <a:pt x="16" y="106"/>
                    </a:lnTo>
                    <a:lnTo>
                      <a:pt x="117" y="90"/>
                    </a:lnTo>
                    <a:lnTo>
                      <a:pt x="184" y="111"/>
                    </a:lnTo>
                    <a:lnTo>
                      <a:pt x="224" y="98"/>
                    </a:lnTo>
                    <a:lnTo>
                      <a:pt x="240" y="122"/>
                    </a:lnTo>
                    <a:lnTo>
                      <a:pt x="290" y="171"/>
                    </a:lnTo>
                    <a:lnTo>
                      <a:pt x="327" y="165"/>
                    </a:lnTo>
                    <a:lnTo>
                      <a:pt x="327" y="135"/>
                    </a:lnTo>
                    <a:lnTo>
                      <a:pt x="337" y="116"/>
                    </a:lnTo>
                    <a:lnTo>
                      <a:pt x="376" y="99"/>
                    </a:lnTo>
                    <a:lnTo>
                      <a:pt x="392" y="126"/>
                    </a:lnTo>
                    <a:lnTo>
                      <a:pt x="414" y="111"/>
                    </a:lnTo>
                    <a:lnTo>
                      <a:pt x="446" y="112"/>
                    </a:lnTo>
                    <a:lnTo>
                      <a:pt x="446" y="111"/>
                    </a:lnTo>
                  </a:path>
                </a:pathLst>
              </a:custGeom>
              <a:solidFill>
                <a:srgbClr val="64ADD3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1312" y="2214"/>
                <a:ext cx="1282" cy="678"/>
              </a:xfrm>
              <a:custGeom>
                <a:avLst/>
                <a:gdLst>
                  <a:gd name="T0" fmla="*/ 779 w 1863"/>
                  <a:gd name="T1" fmla="*/ 646 h 1005"/>
                  <a:gd name="T2" fmla="*/ 799 w 1863"/>
                  <a:gd name="T3" fmla="*/ 668 h 1005"/>
                  <a:gd name="T4" fmla="*/ 864 w 1863"/>
                  <a:gd name="T5" fmla="*/ 646 h 1005"/>
                  <a:gd name="T6" fmla="*/ 906 w 1863"/>
                  <a:gd name="T7" fmla="*/ 617 h 1005"/>
                  <a:gd name="T8" fmla="*/ 954 w 1863"/>
                  <a:gd name="T9" fmla="*/ 598 h 1005"/>
                  <a:gd name="T10" fmla="*/ 1005 w 1863"/>
                  <a:gd name="T11" fmla="*/ 582 h 1005"/>
                  <a:gd name="T12" fmla="*/ 1089 w 1863"/>
                  <a:gd name="T13" fmla="*/ 569 h 1005"/>
                  <a:gd name="T14" fmla="*/ 1090 w 1863"/>
                  <a:gd name="T15" fmla="*/ 598 h 1005"/>
                  <a:gd name="T16" fmla="*/ 1116 w 1863"/>
                  <a:gd name="T17" fmla="*/ 604 h 1005"/>
                  <a:gd name="T18" fmla="*/ 1100 w 1863"/>
                  <a:gd name="T19" fmla="*/ 642 h 1005"/>
                  <a:gd name="T20" fmla="*/ 1116 w 1863"/>
                  <a:gd name="T21" fmla="*/ 646 h 1005"/>
                  <a:gd name="T22" fmla="*/ 1187 w 1863"/>
                  <a:gd name="T23" fmla="*/ 642 h 1005"/>
                  <a:gd name="T24" fmla="*/ 1230 w 1863"/>
                  <a:gd name="T25" fmla="*/ 655 h 1005"/>
                  <a:gd name="T26" fmla="*/ 1249 w 1863"/>
                  <a:gd name="T27" fmla="*/ 663 h 1005"/>
                  <a:gd name="T28" fmla="*/ 1252 w 1863"/>
                  <a:gd name="T29" fmla="*/ 617 h 1005"/>
                  <a:gd name="T30" fmla="*/ 1281 w 1863"/>
                  <a:gd name="T31" fmla="*/ 587 h 1005"/>
                  <a:gd name="T32" fmla="*/ 1259 w 1863"/>
                  <a:gd name="T33" fmla="*/ 442 h 1005"/>
                  <a:gd name="T34" fmla="*/ 1233 w 1863"/>
                  <a:gd name="T35" fmla="*/ 363 h 1005"/>
                  <a:gd name="T36" fmla="*/ 1172 w 1863"/>
                  <a:gd name="T37" fmla="*/ 334 h 1005"/>
                  <a:gd name="T38" fmla="*/ 1133 w 1863"/>
                  <a:gd name="T39" fmla="*/ 406 h 1005"/>
                  <a:gd name="T40" fmla="*/ 1060 w 1863"/>
                  <a:gd name="T41" fmla="*/ 369 h 1005"/>
                  <a:gd name="T42" fmla="*/ 923 w 1863"/>
                  <a:gd name="T43" fmla="*/ 320 h 1005"/>
                  <a:gd name="T44" fmla="*/ 867 w 1863"/>
                  <a:gd name="T45" fmla="*/ 312 h 1005"/>
                  <a:gd name="T46" fmla="*/ 758 w 1863"/>
                  <a:gd name="T47" fmla="*/ 268 h 1005"/>
                  <a:gd name="T48" fmla="*/ 706 w 1863"/>
                  <a:gd name="T49" fmla="*/ 144 h 1005"/>
                  <a:gd name="T50" fmla="*/ 726 w 1863"/>
                  <a:gd name="T51" fmla="*/ 106 h 1005"/>
                  <a:gd name="T52" fmla="*/ 725 w 1863"/>
                  <a:gd name="T53" fmla="*/ 53 h 1005"/>
                  <a:gd name="T54" fmla="*/ 734 w 1863"/>
                  <a:gd name="T55" fmla="*/ 26 h 1005"/>
                  <a:gd name="T56" fmla="*/ 638 w 1863"/>
                  <a:gd name="T57" fmla="*/ 0 h 1005"/>
                  <a:gd name="T58" fmla="*/ 569 w 1863"/>
                  <a:gd name="T59" fmla="*/ 9 h 1005"/>
                  <a:gd name="T60" fmla="*/ 484 w 1863"/>
                  <a:gd name="T61" fmla="*/ 36 h 1005"/>
                  <a:gd name="T62" fmla="*/ 398 w 1863"/>
                  <a:gd name="T63" fmla="*/ 45 h 1005"/>
                  <a:gd name="T64" fmla="*/ 340 w 1863"/>
                  <a:gd name="T65" fmla="*/ 16 h 1005"/>
                  <a:gd name="T66" fmla="*/ 246 w 1863"/>
                  <a:gd name="T67" fmla="*/ 33 h 1005"/>
                  <a:gd name="T68" fmla="*/ 209 w 1863"/>
                  <a:gd name="T69" fmla="*/ 12 h 1005"/>
                  <a:gd name="T70" fmla="*/ 139 w 1863"/>
                  <a:gd name="T71" fmla="*/ 19 h 1005"/>
                  <a:gd name="T72" fmla="*/ 105 w 1863"/>
                  <a:gd name="T73" fmla="*/ 63 h 1005"/>
                  <a:gd name="T74" fmla="*/ 85 w 1863"/>
                  <a:gd name="T75" fmla="*/ 86 h 1005"/>
                  <a:gd name="T76" fmla="*/ 61 w 1863"/>
                  <a:gd name="T77" fmla="*/ 99 h 1005"/>
                  <a:gd name="T78" fmla="*/ 51 w 1863"/>
                  <a:gd name="T79" fmla="*/ 116 h 1005"/>
                  <a:gd name="T80" fmla="*/ 70 w 1863"/>
                  <a:gd name="T81" fmla="*/ 156 h 1005"/>
                  <a:gd name="T82" fmla="*/ 65 w 1863"/>
                  <a:gd name="T83" fmla="*/ 194 h 1005"/>
                  <a:gd name="T84" fmla="*/ 19 w 1863"/>
                  <a:gd name="T85" fmla="*/ 180 h 1005"/>
                  <a:gd name="T86" fmla="*/ 0 w 1863"/>
                  <a:gd name="T87" fmla="*/ 198 h 1005"/>
                  <a:gd name="T88" fmla="*/ 12 w 1863"/>
                  <a:gd name="T89" fmla="*/ 234 h 1005"/>
                  <a:gd name="T90" fmla="*/ 6 w 1863"/>
                  <a:gd name="T91" fmla="*/ 268 h 1005"/>
                  <a:gd name="T92" fmla="*/ 30 w 1863"/>
                  <a:gd name="T93" fmla="*/ 280 h 1005"/>
                  <a:gd name="T94" fmla="*/ 85 w 1863"/>
                  <a:gd name="T95" fmla="*/ 334 h 1005"/>
                  <a:gd name="T96" fmla="*/ 118 w 1863"/>
                  <a:gd name="T97" fmla="*/ 381 h 1005"/>
                  <a:gd name="T98" fmla="*/ 141 w 1863"/>
                  <a:gd name="T99" fmla="*/ 397 h 1005"/>
                  <a:gd name="T100" fmla="*/ 180 w 1863"/>
                  <a:gd name="T101" fmla="*/ 394 h 1005"/>
                  <a:gd name="T102" fmla="*/ 272 w 1863"/>
                  <a:gd name="T103" fmla="*/ 492 h 1005"/>
                  <a:gd name="T104" fmla="*/ 299 w 1863"/>
                  <a:gd name="T105" fmla="*/ 482 h 1005"/>
                  <a:gd name="T106" fmla="*/ 308 w 1863"/>
                  <a:gd name="T107" fmla="*/ 520 h 1005"/>
                  <a:gd name="T108" fmla="*/ 364 w 1863"/>
                  <a:gd name="T109" fmla="*/ 543 h 1005"/>
                  <a:gd name="T110" fmla="*/ 410 w 1863"/>
                  <a:gd name="T111" fmla="*/ 590 h 1005"/>
                  <a:gd name="T112" fmla="*/ 418 w 1863"/>
                  <a:gd name="T113" fmla="*/ 611 h 1005"/>
                  <a:gd name="T114" fmla="*/ 469 w 1863"/>
                  <a:gd name="T115" fmla="*/ 609 h 1005"/>
                  <a:gd name="T116" fmla="*/ 559 w 1863"/>
                  <a:gd name="T117" fmla="*/ 626 h 1005"/>
                  <a:gd name="T118" fmla="*/ 600 w 1863"/>
                  <a:gd name="T119" fmla="*/ 638 h 1005"/>
                  <a:gd name="T120" fmla="*/ 600 w 1863"/>
                  <a:gd name="T121" fmla="*/ 677 h 1005"/>
                  <a:gd name="T122" fmla="*/ 677 w 1863"/>
                  <a:gd name="T123" fmla="*/ 619 h 1005"/>
                  <a:gd name="T124" fmla="*/ 738 w 1863"/>
                  <a:gd name="T125" fmla="*/ 642 h 100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863"/>
                  <a:gd name="T190" fmla="*/ 0 h 1005"/>
                  <a:gd name="T191" fmla="*/ 1863 w 1863"/>
                  <a:gd name="T192" fmla="*/ 1005 h 100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863" h="1005">
                    <a:moveTo>
                      <a:pt x="1073" y="951"/>
                    </a:moveTo>
                    <a:lnTo>
                      <a:pt x="1132" y="958"/>
                    </a:lnTo>
                    <a:lnTo>
                      <a:pt x="1151" y="985"/>
                    </a:lnTo>
                    <a:lnTo>
                      <a:pt x="1161" y="990"/>
                    </a:lnTo>
                    <a:lnTo>
                      <a:pt x="1250" y="973"/>
                    </a:lnTo>
                    <a:lnTo>
                      <a:pt x="1256" y="958"/>
                    </a:lnTo>
                    <a:lnTo>
                      <a:pt x="1272" y="948"/>
                    </a:lnTo>
                    <a:lnTo>
                      <a:pt x="1316" y="915"/>
                    </a:lnTo>
                    <a:lnTo>
                      <a:pt x="1353" y="910"/>
                    </a:lnTo>
                    <a:lnTo>
                      <a:pt x="1386" y="887"/>
                    </a:lnTo>
                    <a:lnTo>
                      <a:pt x="1452" y="850"/>
                    </a:lnTo>
                    <a:lnTo>
                      <a:pt x="1461" y="863"/>
                    </a:lnTo>
                    <a:lnTo>
                      <a:pt x="1510" y="880"/>
                    </a:lnTo>
                    <a:lnTo>
                      <a:pt x="1582" y="843"/>
                    </a:lnTo>
                    <a:lnTo>
                      <a:pt x="1604" y="858"/>
                    </a:lnTo>
                    <a:lnTo>
                      <a:pt x="1584" y="887"/>
                    </a:lnTo>
                    <a:lnTo>
                      <a:pt x="1592" y="895"/>
                    </a:lnTo>
                    <a:lnTo>
                      <a:pt x="1622" y="895"/>
                    </a:lnTo>
                    <a:lnTo>
                      <a:pt x="1624" y="907"/>
                    </a:lnTo>
                    <a:lnTo>
                      <a:pt x="1599" y="951"/>
                    </a:lnTo>
                    <a:lnTo>
                      <a:pt x="1607" y="958"/>
                    </a:lnTo>
                    <a:lnTo>
                      <a:pt x="1622" y="958"/>
                    </a:lnTo>
                    <a:lnTo>
                      <a:pt x="1694" y="978"/>
                    </a:lnTo>
                    <a:lnTo>
                      <a:pt x="1725" y="951"/>
                    </a:lnTo>
                    <a:lnTo>
                      <a:pt x="1772" y="988"/>
                    </a:lnTo>
                    <a:lnTo>
                      <a:pt x="1787" y="971"/>
                    </a:lnTo>
                    <a:lnTo>
                      <a:pt x="1799" y="983"/>
                    </a:lnTo>
                    <a:lnTo>
                      <a:pt x="1815" y="983"/>
                    </a:lnTo>
                    <a:lnTo>
                      <a:pt x="1821" y="971"/>
                    </a:lnTo>
                    <a:lnTo>
                      <a:pt x="1820" y="915"/>
                    </a:lnTo>
                    <a:lnTo>
                      <a:pt x="1832" y="907"/>
                    </a:lnTo>
                    <a:lnTo>
                      <a:pt x="1862" y="870"/>
                    </a:lnTo>
                    <a:lnTo>
                      <a:pt x="1856" y="727"/>
                    </a:lnTo>
                    <a:lnTo>
                      <a:pt x="1829" y="655"/>
                    </a:lnTo>
                    <a:lnTo>
                      <a:pt x="1848" y="641"/>
                    </a:lnTo>
                    <a:lnTo>
                      <a:pt x="1792" y="538"/>
                    </a:lnTo>
                    <a:lnTo>
                      <a:pt x="1722" y="482"/>
                    </a:lnTo>
                    <a:lnTo>
                      <a:pt x="1703" y="495"/>
                    </a:lnTo>
                    <a:lnTo>
                      <a:pt x="1706" y="528"/>
                    </a:lnTo>
                    <a:lnTo>
                      <a:pt x="1647" y="602"/>
                    </a:lnTo>
                    <a:lnTo>
                      <a:pt x="1547" y="584"/>
                    </a:lnTo>
                    <a:lnTo>
                      <a:pt x="1540" y="547"/>
                    </a:lnTo>
                    <a:lnTo>
                      <a:pt x="1478" y="497"/>
                    </a:lnTo>
                    <a:lnTo>
                      <a:pt x="1342" y="475"/>
                    </a:lnTo>
                    <a:lnTo>
                      <a:pt x="1283" y="465"/>
                    </a:lnTo>
                    <a:lnTo>
                      <a:pt x="1260" y="463"/>
                    </a:lnTo>
                    <a:lnTo>
                      <a:pt x="1209" y="420"/>
                    </a:lnTo>
                    <a:lnTo>
                      <a:pt x="1102" y="397"/>
                    </a:lnTo>
                    <a:lnTo>
                      <a:pt x="1028" y="253"/>
                    </a:lnTo>
                    <a:lnTo>
                      <a:pt x="1026" y="214"/>
                    </a:lnTo>
                    <a:lnTo>
                      <a:pt x="1055" y="201"/>
                    </a:lnTo>
                    <a:lnTo>
                      <a:pt x="1055" y="157"/>
                    </a:lnTo>
                    <a:lnTo>
                      <a:pt x="1078" y="103"/>
                    </a:lnTo>
                    <a:lnTo>
                      <a:pt x="1054" y="78"/>
                    </a:lnTo>
                    <a:lnTo>
                      <a:pt x="1085" y="51"/>
                    </a:lnTo>
                    <a:lnTo>
                      <a:pt x="1066" y="39"/>
                    </a:lnTo>
                    <a:lnTo>
                      <a:pt x="1016" y="39"/>
                    </a:lnTo>
                    <a:lnTo>
                      <a:pt x="927" y="0"/>
                    </a:lnTo>
                    <a:lnTo>
                      <a:pt x="872" y="0"/>
                    </a:lnTo>
                    <a:lnTo>
                      <a:pt x="827" y="13"/>
                    </a:lnTo>
                    <a:lnTo>
                      <a:pt x="778" y="13"/>
                    </a:lnTo>
                    <a:lnTo>
                      <a:pt x="703" y="54"/>
                    </a:lnTo>
                    <a:lnTo>
                      <a:pt x="640" y="46"/>
                    </a:lnTo>
                    <a:lnTo>
                      <a:pt x="578" y="67"/>
                    </a:lnTo>
                    <a:lnTo>
                      <a:pt x="526" y="51"/>
                    </a:lnTo>
                    <a:lnTo>
                      <a:pt x="494" y="24"/>
                    </a:lnTo>
                    <a:lnTo>
                      <a:pt x="413" y="13"/>
                    </a:lnTo>
                    <a:lnTo>
                      <a:pt x="358" y="49"/>
                    </a:lnTo>
                    <a:lnTo>
                      <a:pt x="328" y="37"/>
                    </a:lnTo>
                    <a:lnTo>
                      <a:pt x="304" y="18"/>
                    </a:lnTo>
                    <a:lnTo>
                      <a:pt x="244" y="1"/>
                    </a:lnTo>
                    <a:lnTo>
                      <a:pt x="202" y="28"/>
                    </a:lnTo>
                    <a:lnTo>
                      <a:pt x="184" y="76"/>
                    </a:lnTo>
                    <a:lnTo>
                      <a:pt x="153" y="94"/>
                    </a:lnTo>
                    <a:lnTo>
                      <a:pt x="146" y="120"/>
                    </a:lnTo>
                    <a:lnTo>
                      <a:pt x="124" y="127"/>
                    </a:lnTo>
                    <a:lnTo>
                      <a:pt x="99" y="124"/>
                    </a:lnTo>
                    <a:lnTo>
                      <a:pt x="89" y="147"/>
                    </a:lnTo>
                    <a:lnTo>
                      <a:pt x="83" y="175"/>
                    </a:lnTo>
                    <a:lnTo>
                      <a:pt x="74" y="172"/>
                    </a:lnTo>
                    <a:lnTo>
                      <a:pt x="71" y="201"/>
                    </a:lnTo>
                    <a:lnTo>
                      <a:pt x="101" y="231"/>
                    </a:lnTo>
                    <a:lnTo>
                      <a:pt x="104" y="273"/>
                    </a:lnTo>
                    <a:lnTo>
                      <a:pt x="94" y="288"/>
                    </a:lnTo>
                    <a:lnTo>
                      <a:pt x="49" y="293"/>
                    </a:lnTo>
                    <a:lnTo>
                      <a:pt x="27" y="267"/>
                    </a:lnTo>
                    <a:lnTo>
                      <a:pt x="4" y="273"/>
                    </a:lnTo>
                    <a:lnTo>
                      <a:pt x="0" y="293"/>
                    </a:lnTo>
                    <a:lnTo>
                      <a:pt x="11" y="323"/>
                    </a:lnTo>
                    <a:lnTo>
                      <a:pt x="17" y="347"/>
                    </a:lnTo>
                    <a:lnTo>
                      <a:pt x="17" y="374"/>
                    </a:lnTo>
                    <a:lnTo>
                      <a:pt x="9" y="397"/>
                    </a:lnTo>
                    <a:lnTo>
                      <a:pt x="11" y="411"/>
                    </a:lnTo>
                    <a:lnTo>
                      <a:pt x="43" y="415"/>
                    </a:lnTo>
                    <a:lnTo>
                      <a:pt x="57" y="441"/>
                    </a:lnTo>
                    <a:lnTo>
                      <a:pt x="124" y="495"/>
                    </a:lnTo>
                    <a:lnTo>
                      <a:pt x="124" y="510"/>
                    </a:lnTo>
                    <a:lnTo>
                      <a:pt x="172" y="565"/>
                    </a:lnTo>
                    <a:lnTo>
                      <a:pt x="189" y="584"/>
                    </a:lnTo>
                    <a:lnTo>
                      <a:pt x="205" y="588"/>
                    </a:lnTo>
                    <a:lnTo>
                      <a:pt x="233" y="559"/>
                    </a:lnTo>
                    <a:lnTo>
                      <a:pt x="261" y="584"/>
                    </a:lnTo>
                    <a:lnTo>
                      <a:pt x="375" y="679"/>
                    </a:lnTo>
                    <a:lnTo>
                      <a:pt x="395" y="730"/>
                    </a:lnTo>
                    <a:lnTo>
                      <a:pt x="421" y="730"/>
                    </a:lnTo>
                    <a:lnTo>
                      <a:pt x="435" y="715"/>
                    </a:lnTo>
                    <a:lnTo>
                      <a:pt x="447" y="727"/>
                    </a:lnTo>
                    <a:lnTo>
                      <a:pt x="447" y="771"/>
                    </a:lnTo>
                    <a:lnTo>
                      <a:pt x="513" y="808"/>
                    </a:lnTo>
                    <a:lnTo>
                      <a:pt x="529" y="805"/>
                    </a:lnTo>
                    <a:lnTo>
                      <a:pt x="538" y="843"/>
                    </a:lnTo>
                    <a:lnTo>
                      <a:pt x="596" y="875"/>
                    </a:lnTo>
                    <a:lnTo>
                      <a:pt x="596" y="898"/>
                    </a:lnTo>
                    <a:lnTo>
                      <a:pt x="608" y="905"/>
                    </a:lnTo>
                    <a:lnTo>
                      <a:pt x="657" y="903"/>
                    </a:lnTo>
                    <a:lnTo>
                      <a:pt x="682" y="903"/>
                    </a:lnTo>
                    <a:lnTo>
                      <a:pt x="724" y="931"/>
                    </a:lnTo>
                    <a:lnTo>
                      <a:pt x="813" y="928"/>
                    </a:lnTo>
                    <a:lnTo>
                      <a:pt x="860" y="927"/>
                    </a:lnTo>
                    <a:lnTo>
                      <a:pt x="872" y="946"/>
                    </a:lnTo>
                    <a:lnTo>
                      <a:pt x="860" y="988"/>
                    </a:lnTo>
                    <a:lnTo>
                      <a:pt x="872" y="1004"/>
                    </a:lnTo>
                    <a:lnTo>
                      <a:pt x="922" y="961"/>
                    </a:lnTo>
                    <a:lnTo>
                      <a:pt x="984" y="918"/>
                    </a:lnTo>
                    <a:lnTo>
                      <a:pt x="1028" y="923"/>
                    </a:lnTo>
                    <a:lnTo>
                      <a:pt x="1073" y="951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304" y="2249"/>
                <a:ext cx="399" cy="342"/>
              </a:xfrm>
              <a:custGeom>
                <a:avLst/>
                <a:gdLst>
                  <a:gd name="T0" fmla="*/ 46 w 580"/>
                  <a:gd name="T1" fmla="*/ 237 h 507"/>
                  <a:gd name="T2" fmla="*/ 104 w 580"/>
                  <a:gd name="T3" fmla="*/ 285 h 507"/>
                  <a:gd name="T4" fmla="*/ 151 w 580"/>
                  <a:gd name="T5" fmla="*/ 295 h 507"/>
                  <a:gd name="T6" fmla="*/ 194 w 580"/>
                  <a:gd name="T7" fmla="*/ 290 h 507"/>
                  <a:gd name="T8" fmla="*/ 208 w 580"/>
                  <a:gd name="T9" fmla="*/ 295 h 507"/>
                  <a:gd name="T10" fmla="*/ 224 w 580"/>
                  <a:gd name="T11" fmla="*/ 287 h 507"/>
                  <a:gd name="T12" fmla="*/ 234 w 580"/>
                  <a:gd name="T13" fmla="*/ 299 h 507"/>
                  <a:gd name="T14" fmla="*/ 239 w 580"/>
                  <a:gd name="T15" fmla="*/ 314 h 507"/>
                  <a:gd name="T16" fmla="*/ 260 w 580"/>
                  <a:gd name="T17" fmla="*/ 324 h 507"/>
                  <a:gd name="T18" fmla="*/ 288 w 580"/>
                  <a:gd name="T19" fmla="*/ 324 h 507"/>
                  <a:gd name="T20" fmla="*/ 308 w 580"/>
                  <a:gd name="T21" fmla="*/ 341 h 507"/>
                  <a:gd name="T22" fmla="*/ 327 w 580"/>
                  <a:gd name="T23" fmla="*/ 333 h 507"/>
                  <a:gd name="T24" fmla="*/ 341 w 580"/>
                  <a:gd name="T25" fmla="*/ 341 h 507"/>
                  <a:gd name="T26" fmla="*/ 353 w 580"/>
                  <a:gd name="T27" fmla="*/ 318 h 507"/>
                  <a:gd name="T28" fmla="*/ 370 w 580"/>
                  <a:gd name="T29" fmla="*/ 310 h 507"/>
                  <a:gd name="T30" fmla="*/ 374 w 580"/>
                  <a:gd name="T31" fmla="*/ 291 h 507"/>
                  <a:gd name="T32" fmla="*/ 367 w 580"/>
                  <a:gd name="T33" fmla="*/ 258 h 507"/>
                  <a:gd name="T34" fmla="*/ 364 w 580"/>
                  <a:gd name="T35" fmla="*/ 255 h 507"/>
                  <a:gd name="T36" fmla="*/ 346 w 580"/>
                  <a:gd name="T37" fmla="*/ 273 h 507"/>
                  <a:gd name="T38" fmla="*/ 320 w 580"/>
                  <a:gd name="T39" fmla="*/ 252 h 507"/>
                  <a:gd name="T40" fmla="*/ 301 w 580"/>
                  <a:gd name="T41" fmla="*/ 229 h 507"/>
                  <a:gd name="T42" fmla="*/ 320 w 580"/>
                  <a:gd name="T43" fmla="*/ 216 h 507"/>
                  <a:gd name="T44" fmla="*/ 326 w 580"/>
                  <a:gd name="T45" fmla="*/ 193 h 507"/>
                  <a:gd name="T46" fmla="*/ 337 w 580"/>
                  <a:gd name="T47" fmla="*/ 185 h 507"/>
                  <a:gd name="T48" fmla="*/ 336 w 580"/>
                  <a:gd name="T49" fmla="*/ 153 h 507"/>
                  <a:gd name="T50" fmla="*/ 345 w 580"/>
                  <a:gd name="T51" fmla="*/ 146 h 507"/>
                  <a:gd name="T52" fmla="*/ 360 w 580"/>
                  <a:gd name="T53" fmla="*/ 159 h 507"/>
                  <a:gd name="T54" fmla="*/ 370 w 580"/>
                  <a:gd name="T55" fmla="*/ 171 h 507"/>
                  <a:gd name="T56" fmla="*/ 391 w 580"/>
                  <a:gd name="T57" fmla="*/ 159 h 507"/>
                  <a:gd name="T58" fmla="*/ 398 w 580"/>
                  <a:gd name="T59" fmla="*/ 150 h 507"/>
                  <a:gd name="T60" fmla="*/ 395 w 580"/>
                  <a:gd name="T61" fmla="*/ 134 h 507"/>
                  <a:gd name="T62" fmla="*/ 370 w 580"/>
                  <a:gd name="T63" fmla="*/ 122 h 507"/>
                  <a:gd name="T64" fmla="*/ 365 w 580"/>
                  <a:gd name="T65" fmla="*/ 105 h 507"/>
                  <a:gd name="T66" fmla="*/ 323 w 580"/>
                  <a:gd name="T67" fmla="*/ 111 h 507"/>
                  <a:gd name="T68" fmla="*/ 294 w 580"/>
                  <a:gd name="T69" fmla="*/ 88 h 507"/>
                  <a:gd name="T70" fmla="*/ 282 w 580"/>
                  <a:gd name="T71" fmla="*/ 86 h 507"/>
                  <a:gd name="T72" fmla="*/ 282 w 580"/>
                  <a:gd name="T73" fmla="*/ 69 h 507"/>
                  <a:gd name="T74" fmla="*/ 343 w 580"/>
                  <a:gd name="T75" fmla="*/ 6 h 507"/>
                  <a:gd name="T76" fmla="*/ 320 w 580"/>
                  <a:gd name="T77" fmla="*/ 11 h 507"/>
                  <a:gd name="T78" fmla="*/ 306 w 580"/>
                  <a:gd name="T79" fmla="*/ 19 h 507"/>
                  <a:gd name="T80" fmla="*/ 301 w 580"/>
                  <a:gd name="T81" fmla="*/ 11 h 507"/>
                  <a:gd name="T82" fmla="*/ 301 w 580"/>
                  <a:gd name="T83" fmla="*/ 3 h 507"/>
                  <a:gd name="T84" fmla="*/ 291 w 580"/>
                  <a:gd name="T85" fmla="*/ 0 h 507"/>
                  <a:gd name="T86" fmla="*/ 263 w 580"/>
                  <a:gd name="T87" fmla="*/ 9 h 507"/>
                  <a:gd name="T88" fmla="*/ 194 w 580"/>
                  <a:gd name="T89" fmla="*/ 1 h 507"/>
                  <a:gd name="T90" fmla="*/ 191 w 580"/>
                  <a:gd name="T91" fmla="*/ 55 h 507"/>
                  <a:gd name="T92" fmla="*/ 158 w 580"/>
                  <a:gd name="T93" fmla="*/ 82 h 507"/>
                  <a:gd name="T94" fmla="*/ 112 w 580"/>
                  <a:gd name="T95" fmla="*/ 88 h 507"/>
                  <a:gd name="T96" fmla="*/ 50 w 580"/>
                  <a:gd name="T97" fmla="*/ 128 h 507"/>
                  <a:gd name="T98" fmla="*/ 0 w 580"/>
                  <a:gd name="T99" fmla="*/ 142 h 507"/>
                  <a:gd name="T100" fmla="*/ 0 w 580"/>
                  <a:gd name="T101" fmla="*/ 150 h 507"/>
                  <a:gd name="T102" fmla="*/ 46 w 580"/>
                  <a:gd name="T103" fmla="*/ 217 h 507"/>
                  <a:gd name="T104" fmla="*/ 46 w 580"/>
                  <a:gd name="T105" fmla="*/ 237 h 50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80"/>
                  <a:gd name="T160" fmla="*/ 0 h 507"/>
                  <a:gd name="T161" fmla="*/ 580 w 580"/>
                  <a:gd name="T162" fmla="*/ 507 h 50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80" h="507">
                    <a:moveTo>
                      <a:pt x="67" y="352"/>
                    </a:moveTo>
                    <a:lnTo>
                      <a:pt x="151" y="423"/>
                    </a:lnTo>
                    <a:lnTo>
                      <a:pt x="220" y="437"/>
                    </a:lnTo>
                    <a:lnTo>
                      <a:pt x="282" y="430"/>
                    </a:lnTo>
                    <a:lnTo>
                      <a:pt x="303" y="437"/>
                    </a:lnTo>
                    <a:lnTo>
                      <a:pt x="326" y="425"/>
                    </a:lnTo>
                    <a:lnTo>
                      <a:pt x="340" y="443"/>
                    </a:lnTo>
                    <a:lnTo>
                      <a:pt x="347" y="465"/>
                    </a:lnTo>
                    <a:lnTo>
                      <a:pt x="378" y="480"/>
                    </a:lnTo>
                    <a:lnTo>
                      <a:pt x="418" y="480"/>
                    </a:lnTo>
                    <a:lnTo>
                      <a:pt x="448" y="506"/>
                    </a:lnTo>
                    <a:lnTo>
                      <a:pt x="475" y="494"/>
                    </a:lnTo>
                    <a:lnTo>
                      <a:pt x="496" y="506"/>
                    </a:lnTo>
                    <a:lnTo>
                      <a:pt x="513" y="471"/>
                    </a:lnTo>
                    <a:lnTo>
                      <a:pt x="538" y="460"/>
                    </a:lnTo>
                    <a:lnTo>
                      <a:pt x="543" y="432"/>
                    </a:lnTo>
                    <a:lnTo>
                      <a:pt x="533" y="382"/>
                    </a:lnTo>
                    <a:lnTo>
                      <a:pt x="529" y="378"/>
                    </a:lnTo>
                    <a:lnTo>
                      <a:pt x="503" y="405"/>
                    </a:lnTo>
                    <a:lnTo>
                      <a:pt x="465" y="374"/>
                    </a:lnTo>
                    <a:lnTo>
                      <a:pt x="437" y="340"/>
                    </a:lnTo>
                    <a:lnTo>
                      <a:pt x="465" y="320"/>
                    </a:lnTo>
                    <a:lnTo>
                      <a:pt x="474" y="286"/>
                    </a:lnTo>
                    <a:lnTo>
                      <a:pt x="490" y="274"/>
                    </a:lnTo>
                    <a:lnTo>
                      <a:pt x="489" y="227"/>
                    </a:lnTo>
                    <a:lnTo>
                      <a:pt x="501" y="217"/>
                    </a:lnTo>
                    <a:lnTo>
                      <a:pt x="524" y="235"/>
                    </a:lnTo>
                    <a:lnTo>
                      <a:pt x="538" y="254"/>
                    </a:lnTo>
                    <a:lnTo>
                      <a:pt x="569" y="235"/>
                    </a:lnTo>
                    <a:lnTo>
                      <a:pt x="579" y="223"/>
                    </a:lnTo>
                    <a:lnTo>
                      <a:pt x="574" y="199"/>
                    </a:lnTo>
                    <a:lnTo>
                      <a:pt x="538" y="181"/>
                    </a:lnTo>
                    <a:lnTo>
                      <a:pt x="530" y="155"/>
                    </a:lnTo>
                    <a:lnTo>
                      <a:pt x="469" y="164"/>
                    </a:lnTo>
                    <a:lnTo>
                      <a:pt x="428" y="131"/>
                    </a:lnTo>
                    <a:lnTo>
                      <a:pt x="410" y="127"/>
                    </a:lnTo>
                    <a:lnTo>
                      <a:pt x="410" y="103"/>
                    </a:lnTo>
                    <a:lnTo>
                      <a:pt x="498" y="9"/>
                    </a:lnTo>
                    <a:lnTo>
                      <a:pt x="465" y="17"/>
                    </a:lnTo>
                    <a:lnTo>
                      <a:pt x="445" y="28"/>
                    </a:lnTo>
                    <a:lnTo>
                      <a:pt x="437" y="17"/>
                    </a:lnTo>
                    <a:lnTo>
                      <a:pt x="437" y="4"/>
                    </a:lnTo>
                    <a:lnTo>
                      <a:pt x="423" y="0"/>
                    </a:lnTo>
                    <a:lnTo>
                      <a:pt x="383" y="14"/>
                    </a:lnTo>
                    <a:lnTo>
                      <a:pt x="282" y="2"/>
                    </a:lnTo>
                    <a:lnTo>
                      <a:pt x="277" y="82"/>
                    </a:lnTo>
                    <a:lnTo>
                      <a:pt x="230" y="121"/>
                    </a:lnTo>
                    <a:lnTo>
                      <a:pt x="163" y="131"/>
                    </a:lnTo>
                    <a:lnTo>
                      <a:pt x="72" y="190"/>
                    </a:lnTo>
                    <a:lnTo>
                      <a:pt x="0" y="211"/>
                    </a:lnTo>
                    <a:lnTo>
                      <a:pt x="0" y="223"/>
                    </a:lnTo>
                    <a:lnTo>
                      <a:pt x="67" y="322"/>
                    </a:lnTo>
                    <a:lnTo>
                      <a:pt x="67" y="352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2021" y="2043"/>
                <a:ext cx="830" cy="577"/>
              </a:xfrm>
              <a:custGeom>
                <a:avLst/>
                <a:gdLst>
                  <a:gd name="T0" fmla="*/ 68 w 1202"/>
                  <a:gd name="T1" fmla="*/ 216 h 856"/>
                  <a:gd name="T2" fmla="*/ 106 w 1202"/>
                  <a:gd name="T3" fmla="*/ 189 h 856"/>
                  <a:gd name="T4" fmla="*/ 89 w 1202"/>
                  <a:gd name="T5" fmla="*/ 179 h 856"/>
                  <a:gd name="T6" fmla="*/ 115 w 1202"/>
                  <a:gd name="T7" fmla="*/ 156 h 856"/>
                  <a:gd name="T8" fmla="*/ 84 w 1202"/>
                  <a:gd name="T9" fmla="*/ 94 h 856"/>
                  <a:gd name="T10" fmla="*/ 103 w 1202"/>
                  <a:gd name="T11" fmla="*/ 38 h 856"/>
                  <a:gd name="T12" fmla="*/ 271 w 1202"/>
                  <a:gd name="T13" fmla="*/ 0 h 856"/>
                  <a:gd name="T14" fmla="*/ 372 w 1202"/>
                  <a:gd name="T15" fmla="*/ 21 h 856"/>
                  <a:gd name="T16" fmla="*/ 430 w 1202"/>
                  <a:gd name="T17" fmla="*/ 54 h 856"/>
                  <a:gd name="T18" fmla="*/ 487 w 1202"/>
                  <a:gd name="T19" fmla="*/ 33 h 856"/>
                  <a:gd name="T20" fmla="*/ 560 w 1202"/>
                  <a:gd name="T21" fmla="*/ 25 h 856"/>
                  <a:gd name="T22" fmla="*/ 652 w 1202"/>
                  <a:gd name="T23" fmla="*/ 49 h 856"/>
                  <a:gd name="T24" fmla="*/ 710 w 1202"/>
                  <a:gd name="T25" fmla="*/ 114 h 856"/>
                  <a:gd name="T26" fmla="*/ 762 w 1202"/>
                  <a:gd name="T27" fmla="*/ 133 h 856"/>
                  <a:gd name="T28" fmla="*/ 811 w 1202"/>
                  <a:gd name="T29" fmla="*/ 222 h 856"/>
                  <a:gd name="T30" fmla="*/ 824 w 1202"/>
                  <a:gd name="T31" fmla="*/ 285 h 856"/>
                  <a:gd name="T32" fmla="*/ 797 w 1202"/>
                  <a:gd name="T33" fmla="*/ 326 h 856"/>
                  <a:gd name="T34" fmla="*/ 765 w 1202"/>
                  <a:gd name="T35" fmla="*/ 355 h 856"/>
                  <a:gd name="T36" fmla="*/ 751 w 1202"/>
                  <a:gd name="T37" fmla="*/ 396 h 856"/>
                  <a:gd name="T38" fmla="*/ 716 w 1202"/>
                  <a:gd name="T39" fmla="*/ 375 h 856"/>
                  <a:gd name="T40" fmla="*/ 718 w 1202"/>
                  <a:gd name="T41" fmla="*/ 405 h 856"/>
                  <a:gd name="T42" fmla="*/ 771 w 1202"/>
                  <a:gd name="T43" fmla="*/ 433 h 856"/>
                  <a:gd name="T44" fmla="*/ 798 w 1202"/>
                  <a:gd name="T45" fmla="*/ 447 h 856"/>
                  <a:gd name="T46" fmla="*/ 788 w 1202"/>
                  <a:gd name="T47" fmla="*/ 472 h 856"/>
                  <a:gd name="T48" fmla="*/ 751 w 1202"/>
                  <a:gd name="T49" fmla="*/ 481 h 856"/>
                  <a:gd name="T50" fmla="*/ 713 w 1202"/>
                  <a:gd name="T51" fmla="*/ 474 h 856"/>
                  <a:gd name="T52" fmla="*/ 706 w 1202"/>
                  <a:gd name="T53" fmla="*/ 508 h 856"/>
                  <a:gd name="T54" fmla="*/ 645 w 1202"/>
                  <a:gd name="T55" fmla="*/ 478 h 856"/>
                  <a:gd name="T56" fmla="*/ 608 w 1202"/>
                  <a:gd name="T57" fmla="*/ 471 h 856"/>
                  <a:gd name="T58" fmla="*/ 491 w 1202"/>
                  <a:gd name="T59" fmla="*/ 468 h 856"/>
                  <a:gd name="T60" fmla="*/ 480 w 1202"/>
                  <a:gd name="T61" fmla="*/ 495 h 856"/>
                  <a:gd name="T62" fmla="*/ 467 w 1202"/>
                  <a:gd name="T63" fmla="*/ 526 h 856"/>
                  <a:gd name="T64" fmla="*/ 358 w 1202"/>
                  <a:gd name="T65" fmla="*/ 563 h 856"/>
                  <a:gd name="T66" fmla="*/ 311 w 1202"/>
                  <a:gd name="T67" fmla="*/ 505 h 856"/>
                  <a:gd name="T68" fmla="*/ 177 w 1202"/>
                  <a:gd name="T69" fmla="*/ 484 h 856"/>
                  <a:gd name="T70" fmla="*/ 126 w 1202"/>
                  <a:gd name="T71" fmla="*/ 453 h 856"/>
                  <a:gd name="T72" fmla="*/ 1 w 1202"/>
                  <a:gd name="T73" fmla="*/ 341 h 856"/>
                  <a:gd name="T74" fmla="*/ 19 w 1202"/>
                  <a:gd name="T75" fmla="*/ 306 h 856"/>
                  <a:gd name="T76" fmla="*/ 35 w 1202"/>
                  <a:gd name="T77" fmla="*/ 240 h 856"/>
                  <a:gd name="T78" fmla="*/ 40 w 1202"/>
                  <a:gd name="T79" fmla="*/ 205 h 8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2"/>
                  <a:gd name="T121" fmla="*/ 0 h 856"/>
                  <a:gd name="T122" fmla="*/ 1202 w 1202"/>
                  <a:gd name="T123" fmla="*/ 856 h 8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2" h="856">
                    <a:moveTo>
                      <a:pt x="58" y="304"/>
                    </a:moveTo>
                    <a:lnTo>
                      <a:pt x="98" y="320"/>
                    </a:lnTo>
                    <a:lnTo>
                      <a:pt x="164" y="294"/>
                    </a:lnTo>
                    <a:lnTo>
                      <a:pt x="154" y="281"/>
                    </a:lnTo>
                    <a:lnTo>
                      <a:pt x="136" y="281"/>
                    </a:lnTo>
                    <a:lnTo>
                      <a:pt x="129" y="266"/>
                    </a:lnTo>
                    <a:lnTo>
                      <a:pt x="134" y="248"/>
                    </a:lnTo>
                    <a:lnTo>
                      <a:pt x="166" y="232"/>
                    </a:lnTo>
                    <a:lnTo>
                      <a:pt x="189" y="197"/>
                    </a:lnTo>
                    <a:lnTo>
                      <a:pt x="122" y="140"/>
                    </a:lnTo>
                    <a:lnTo>
                      <a:pt x="117" y="80"/>
                    </a:lnTo>
                    <a:lnTo>
                      <a:pt x="149" y="56"/>
                    </a:lnTo>
                    <a:lnTo>
                      <a:pt x="376" y="11"/>
                    </a:lnTo>
                    <a:lnTo>
                      <a:pt x="392" y="0"/>
                    </a:lnTo>
                    <a:lnTo>
                      <a:pt x="425" y="4"/>
                    </a:lnTo>
                    <a:lnTo>
                      <a:pt x="539" y="31"/>
                    </a:lnTo>
                    <a:lnTo>
                      <a:pt x="573" y="51"/>
                    </a:lnTo>
                    <a:lnTo>
                      <a:pt x="623" y="80"/>
                    </a:lnTo>
                    <a:lnTo>
                      <a:pt x="656" y="77"/>
                    </a:lnTo>
                    <a:lnTo>
                      <a:pt x="705" y="49"/>
                    </a:lnTo>
                    <a:lnTo>
                      <a:pt x="769" y="58"/>
                    </a:lnTo>
                    <a:lnTo>
                      <a:pt x="811" y="37"/>
                    </a:lnTo>
                    <a:lnTo>
                      <a:pt x="897" y="89"/>
                    </a:lnTo>
                    <a:lnTo>
                      <a:pt x="944" y="73"/>
                    </a:lnTo>
                    <a:lnTo>
                      <a:pt x="968" y="131"/>
                    </a:lnTo>
                    <a:lnTo>
                      <a:pt x="1028" y="169"/>
                    </a:lnTo>
                    <a:lnTo>
                      <a:pt x="1072" y="208"/>
                    </a:lnTo>
                    <a:lnTo>
                      <a:pt x="1103" y="197"/>
                    </a:lnTo>
                    <a:lnTo>
                      <a:pt x="1163" y="277"/>
                    </a:lnTo>
                    <a:lnTo>
                      <a:pt x="1175" y="329"/>
                    </a:lnTo>
                    <a:lnTo>
                      <a:pt x="1201" y="360"/>
                    </a:lnTo>
                    <a:lnTo>
                      <a:pt x="1193" y="423"/>
                    </a:lnTo>
                    <a:lnTo>
                      <a:pt x="1144" y="459"/>
                    </a:lnTo>
                    <a:lnTo>
                      <a:pt x="1154" y="484"/>
                    </a:lnTo>
                    <a:lnTo>
                      <a:pt x="1135" y="503"/>
                    </a:lnTo>
                    <a:lnTo>
                      <a:pt x="1108" y="526"/>
                    </a:lnTo>
                    <a:lnTo>
                      <a:pt x="1108" y="568"/>
                    </a:lnTo>
                    <a:lnTo>
                      <a:pt x="1088" y="587"/>
                    </a:lnTo>
                    <a:lnTo>
                      <a:pt x="1060" y="577"/>
                    </a:lnTo>
                    <a:lnTo>
                      <a:pt x="1037" y="557"/>
                    </a:lnTo>
                    <a:lnTo>
                      <a:pt x="1025" y="580"/>
                    </a:lnTo>
                    <a:lnTo>
                      <a:pt x="1040" y="601"/>
                    </a:lnTo>
                    <a:lnTo>
                      <a:pt x="1081" y="606"/>
                    </a:lnTo>
                    <a:lnTo>
                      <a:pt x="1117" y="643"/>
                    </a:lnTo>
                    <a:lnTo>
                      <a:pt x="1139" y="643"/>
                    </a:lnTo>
                    <a:lnTo>
                      <a:pt x="1156" y="663"/>
                    </a:lnTo>
                    <a:lnTo>
                      <a:pt x="1141" y="699"/>
                    </a:lnTo>
                    <a:lnTo>
                      <a:pt x="1141" y="700"/>
                    </a:lnTo>
                    <a:lnTo>
                      <a:pt x="1108" y="699"/>
                    </a:lnTo>
                    <a:lnTo>
                      <a:pt x="1088" y="713"/>
                    </a:lnTo>
                    <a:lnTo>
                      <a:pt x="1072" y="687"/>
                    </a:lnTo>
                    <a:lnTo>
                      <a:pt x="1033" y="703"/>
                    </a:lnTo>
                    <a:lnTo>
                      <a:pt x="1023" y="723"/>
                    </a:lnTo>
                    <a:lnTo>
                      <a:pt x="1023" y="753"/>
                    </a:lnTo>
                    <a:lnTo>
                      <a:pt x="985" y="759"/>
                    </a:lnTo>
                    <a:lnTo>
                      <a:pt x="934" y="709"/>
                    </a:lnTo>
                    <a:lnTo>
                      <a:pt x="919" y="685"/>
                    </a:lnTo>
                    <a:lnTo>
                      <a:pt x="880" y="699"/>
                    </a:lnTo>
                    <a:lnTo>
                      <a:pt x="813" y="677"/>
                    </a:lnTo>
                    <a:lnTo>
                      <a:pt x="711" y="694"/>
                    </a:lnTo>
                    <a:lnTo>
                      <a:pt x="705" y="703"/>
                    </a:lnTo>
                    <a:lnTo>
                      <a:pt x="695" y="735"/>
                    </a:lnTo>
                    <a:lnTo>
                      <a:pt x="675" y="748"/>
                    </a:lnTo>
                    <a:lnTo>
                      <a:pt x="677" y="780"/>
                    </a:lnTo>
                    <a:lnTo>
                      <a:pt x="619" y="855"/>
                    </a:lnTo>
                    <a:lnTo>
                      <a:pt x="519" y="835"/>
                    </a:lnTo>
                    <a:lnTo>
                      <a:pt x="512" y="798"/>
                    </a:lnTo>
                    <a:lnTo>
                      <a:pt x="451" y="749"/>
                    </a:lnTo>
                    <a:lnTo>
                      <a:pt x="314" y="727"/>
                    </a:lnTo>
                    <a:lnTo>
                      <a:pt x="256" y="718"/>
                    </a:lnTo>
                    <a:lnTo>
                      <a:pt x="233" y="715"/>
                    </a:lnTo>
                    <a:lnTo>
                      <a:pt x="182" y="672"/>
                    </a:lnTo>
                    <a:lnTo>
                      <a:pt x="76" y="648"/>
                    </a:lnTo>
                    <a:lnTo>
                      <a:pt x="1" y="506"/>
                    </a:lnTo>
                    <a:lnTo>
                      <a:pt x="0" y="467"/>
                    </a:lnTo>
                    <a:lnTo>
                      <a:pt x="28" y="454"/>
                    </a:lnTo>
                    <a:lnTo>
                      <a:pt x="28" y="410"/>
                    </a:lnTo>
                    <a:lnTo>
                      <a:pt x="51" y="356"/>
                    </a:lnTo>
                    <a:lnTo>
                      <a:pt x="27" y="330"/>
                    </a:lnTo>
                    <a:lnTo>
                      <a:pt x="58" y="30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2944" y="2058"/>
                <a:ext cx="171" cy="299"/>
              </a:xfrm>
              <a:custGeom>
                <a:avLst/>
                <a:gdLst>
                  <a:gd name="T0" fmla="*/ 157 w 252"/>
                  <a:gd name="T1" fmla="*/ 167 h 443"/>
                  <a:gd name="T2" fmla="*/ 160 w 252"/>
                  <a:gd name="T3" fmla="*/ 135 h 443"/>
                  <a:gd name="T4" fmla="*/ 170 w 252"/>
                  <a:gd name="T5" fmla="*/ 120 h 443"/>
                  <a:gd name="T6" fmla="*/ 167 w 252"/>
                  <a:gd name="T7" fmla="*/ 105 h 443"/>
                  <a:gd name="T8" fmla="*/ 112 w 252"/>
                  <a:gd name="T9" fmla="*/ 86 h 443"/>
                  <a:gd name="T10" fmla="*/ 118 w 252"/>
                  <a:gd name="T11" fmla="*/ 65 h 443"/>
                  <a:gd name="T12" fmla="*/ 133 w 252"/>
                  <a:gd name="T13" fmla="*/ 41 h 443"/>
                  <a:gd name="T14" fmla="*/ 123 w 252"/>
                  <a:gd name="T15" fmla="*/ 5 h 443"/>
                  <a:gd name="T16" fmla="*/ 118 w 252"/>
                  <a:gd name="T17" fmla="*/ 0 h 443"/>
                  <a:gd name="T18" fmla="*/ 84 w 252"/>
                  <a:gd name="T19" fmla="*/ 23 h 443"/>
                  <a:gd name="T20" fmla="*/ 69 w 252"/>
                  <a:gd name="T21" fmla="*/ 75 h 443"/>
                  <a:gd name="T22" fmla="*/ 62 w 252"/>
                  <a:gd name="T23" fmla="*/ 111 h 443"/>
                  <a:gd name="T24" fmla="*/ 35 w 252"/>
                  <a:gd name="T25" fmla="*/ 135 h 443"/>
                  <a:gd name="T26" fmla="*/ 19 w 252"/>
                  <a:gd name="T27" fmla="*/ 142 h 443"/>
                  <a:gd name="T28" fmla="*/ 0 w 252"/>
                  <a:gd name="T29" fmla="*/ 144 h 443"/>
                  <a:gd name="T30" fmla="*/ 43 w 252"/>
                  <a:gd name="T31" fmla="*/ 202 h 443"/>
                  <a:gd name="T32" fmla="*/ 54 w 252"/>
                  <a:gd name="T33" fmla="*/ 240 h 443"/>
                  <a:gd name="T34" fmla="*/ 49 w 252"/>
                  <a:gd name="T35" fmla="*/ 263 h 443"/>
                  <a:gd name="T36" fmla="*/ 78 w 252"/>
                  <a:gd name="T37" fmla="*/ 279 h 443"/>
                  <a:gd name="T38" fmla="*/ 78 w 252"/>
                  <a:gd name="T39" fmla="*/ 290 h 443"/>
                  <a:gd name="T40" fmla="*/ 106 w 252"/>
                  <a:gd name="T41" fmla="*/ 298 h 443"/>
                  <a:gd name="T42" fmla="*/ 115 w 252"/>
                  <a:gd name="T43" fmla="*/ 298 h 443"/>
                  <a:gd name="T44" fmla="*/ 115 w 252"/>
                  <a:gd name="T45" fmla="*/ 275 h 443"/>
                  <a:gd name="T46" fmla="*/ 136 w 252"/>
                  <a:gd name="T47" fmla="*/ 271 h 443"/>
                  <a:gd name="T48" fmla="*/ 143 w 252"/>
                  <a:gd name="T49" fmla="*/ 244 h 443"/>
                  <a:gd name="T50" fmla="*/ 126 w 252"/>
                  <a:gd name="T51" fmla="*/ 232 h 443"/>
                  <a:gd name="T52" fmla="*/ 115 w 252"/>
                  <a:gd name="T53" fmla="*/ 221 h 443"/>
                  <a:gd name="T54" fmla="*/ 119 w 252"/>
                  <a:gd name="T55" fmla="*/ 169 h 443"/>
                  <a:gd name="T56" fmla="*/ 130 w 252"/>
                  <a:gd name="T57" fmla="*/ 161 h 443"/>
                  <a:gd name="T58" fmla="*/ 151 w 252"/>
                  <a:gd name="T59" fmla="*/ 170 h 443"/>
                  <a:gd name="T60" fmla="*/ 157 w 252"/>
                  <a:gd name="T61" fmla="*/ 167 h 44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52"/>
                  <a:gd name="T94" fmla="*/ 0 h 443"/>
                  <a:gd name="T95" fmla="*/ 252 w 252"/>
                  <a:gd name="T96" fmla="*/ 443 h 44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52" h="443">
                    <a:moveTo>
                      <a:pt x="232" y="247"/>
                    </a:moveTo>
                    <a:lnTo>
                      <a:pt x="236" y="200"/>
                    </a:lnTo>
                    <a:lnTo>
                      <a:pt x="251" y="178"/>
                    </a:lnTo>
                    <a:lnTo>
                      <a:pt x="246" y="156"/>
                    </a:lnTo>
                    <a:lnTo>
                      <a:pt x="165" y="127"/>
                    </a:lnTo>
                    <a:lnTo>
                      <a:pt x="174" y="96"/>
                    </a:lnTo>
                    <a:lnTo>
                      <a:pt x="196" y="61"/>
                    </a:lnTo>
                    <a:lnTo>
                      <a:pt x="181" y="7"/>
                    </a:lnTo>
                    <a:lnTo>
                      <a:pt x="174" y="0"/>
                    </a:lnTo>
                    <a:lnTo>
                      <a:pt x="124" y="34"/>
                    </a:lnTo>
                    <a:lnTo>
                      <a:pt x="102" y="111"/>
                    </a:lnTo>
                    <a:lnTo>
                      <a:pt x="91" y="165"/>
                    </a:lnTo>
                    <a:lnTo>
                      <a:pt x="52" y="200"/>
                    </a:lnTo>
                    <a:lnTo>
                      <a:pt x="28" y="210"/>
                    </a:lnTo>
                    <a:lnTo>
                      <a:pt x="0" y="214"/>
                    </a:lnTo>
                    <a:lnTo>
                      <a:pt x="63" y="299"/>
                    </a:lnTo>
                    <a:lnTo>
                      <a:pt x="80" y="356"/>
                    </a:lnTo>
                    <a:lnTo>
                      <a:pt x="72" y="389"/>
                    </a:lnTo>
                    <a:lnTo>
                      <a:pt x="115" y="413"/>
                    </a:lnTo>
                    <a:lnTo>
                      <a:pt x="115" y="429"/>
                    </a:lnTo>
                    <a:lnTo>
                      <a:pt x="156" y="442"/>
                    </a:lnTo>
                    <a:lnTo>
                      <a:pt x="169" y="442"/>
                    </a:lnTo>
                    <a:lnTo>
                      <a:pt x="169" y="408"/>
                    </a:lnTo>
                    <a:lnTo>
                      <a:pt x="200" y="402"/>
                    </a:lnTo>
                    <a:lnTo>
                      <a:pt x="210" y="361"/>
                    </a:lnTo>
                    <a:lnTo>
                      <a:pt x="186" y="344"/>
                    </a:lnTo>
                    <a:lnTo>
                      <a:pt x="169" y="327"/>
                    </a:lnTo>
                    <a:lnTo>
                      <a:pt x="176" y="251"/>
                    </a:lnTo>
                    <a:lnTo>
                      <a:pt x="192" y="239"/>
                    </a:lnTo>
                    <a:lnTo>
                      <a:pt x="223" y="252"/>
                    </a:lnTo>
                    <a:lnTo>
                      <a:pt x="232" y="247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3464" y="1762"/>
                <a:ext cx="351" cy="495"/>
              </a:xfrm>
              <a:custGeom>
                <a:avLst/>
                <a:gdLst>
                  <a:gd name="T0" fmla="*/ 139 w 507"/>
                  <a:gd name="T1" fmla="*/ 479 h 733"/>
                  <a:gd name="T2" fmla="*/ 168 w 507"/>
                  <a:gd name="T3" fmla="*/ 386 h 733"/>
                  <a:gd name="T4" fmla="*/ 233 w 507"/>
                  <a:gd name="T5" fmla="*/ 347 h 733"/>
                  <a:gd name="T6" fmla="*/ 249 w 507"/>
                  <a:gd name="T7" fmla="*/ 309 h 733"/>
                  <a:gd name="T8" fmla="*/ 219 w 507"/>
                  <a:gd name="T9" fmla="*/ 293 h 733"/>
                  <a:gd name="T10" fmla="*/ 186 w 507"/>
                  <a:gd name="T11" fmla="*/ 278 h 733"/>
                  <a:gd name="T12" fmla="*/ 168 w 507"/>
                  <a:gd name="T13" fmla="*/ 230 h 733"/>
                  <a:gd name="T14" fmla="*/ 135 w 507"/>
                  <a:gd name="T15" fmla="*/ 234 h 733"/>
                  <a:gd name="T16" fmla="*/ 101 w 507"/>
                  <a:gd name="T17" fmla="*/ 226 h 733"/>
                  <a:gd name="T18" fmla="*/ 127 w 507"/>
                  <a:gd name="T19" fmla="*/ 176 h 733"/>
                  <a:gd name="T20" fmla="*/ 153 w 507"/>
                  <a:gd name="T21" fmla="*/ 126 h 733"/>
                  <a:gd name="T22" fmla="*/ 203 w 507"/>
                  <a:gd name="T23" fmla="*/ 146 h 733"/>
                  <a:gd name="T24" fmla="*/ 220 w 507"/>
                  <a:gd name="T25" fmla="*/ 180 h 733"/>
                  <a:gd name="T26" fmla="*/ 224 w 507"/>
                  <a:gd name="T27" fmla="*/ 209 h 733"/>
                  <a:gd name="T28" fmla="*/ 252 w 507"/>
                  <a:gd name="T29" fmla="*/ 239 h 733"/>
                  <a:gd name="T30" fmla="*/ 321 w 507"/>
                  <a:gd name="T31" fmla="*/ 220 h 733"/>
                  <a:gd name="T32" fmla="*/ 350 w 507"/>
                  <a:gd name="T33" fmla="*/ 164 h 733"/>
                  <a:gd name="T34" fmla="*/ 315 w 507"/>
                  <a:gd name="T35" fmla="*/ 134 h 733"/>
                  <a:gd name="T36" fmla="*/ 296 w 507"/>
                  <a:gd name="T37" fmla="*/ 86 h 733"/>
                  <a:gd name="T38" fmla="*/ 233 w 507"/>
                  <a:gd name="T39" fmla="*/ 54 h 733"/>
                  <a:gd name="T40" fmla="*/ 198 w 507"/>
                  <a:gd name="T41" fmla="*/ 0 h 733"/>
                  <a:gd name="T42" fmla="*/ 153 w 507"/>
                  <a:gd name="T43" fmla="*/ 31 h 733"/>
                  <a:gd name="T44" fmla="*/ 155 w 507"/>
                  <a:gd name="T45" fmla="*/ 55 h 733"/>
                  <a:gd name="T46" fmla="*/ 113 w 507"/>
                  <a:gd name="T47" fmla="*/ 70 h 733"/>
                  <a:gd name="T48" fmla="*/ 89 w 507"/>
                  <a:gd name="T49" fmla="*/ 76 h 733"/>
                  <a:gd name="T50" fmla="*/ 51 w 507"/>
                  <a:gd name="T51" fmla="*/ 88 h 733"/>
                  <a:gd name="T52" fmla="*/ 40 w 507"/>
                  <a:gd name="T53" fmla="*/ 55 h 733"/>
                  <a:gd name="T54" fmla="*/ 6 w 507"/>
                  <a:gd name="T55" fmla="*/ 101 h 733"/>
                  <a:gd name="T56" fmla="*/ 22 w 507"/>
                  <a:gd name="T57" fmla="*/ 174 h 733"/>
                  <a:gd name="T58" fmla="*/ 40 w 507"/>
                  <a:gd name="T59" fmla="*/ 220 h 733"/>
                  <a:gd name="T60" fmla="*/ 47 w 507"/>
                  <a:gd name="T61" fmla="*/ 274 h 733"/>
                  <a:gd name="T62" fmla="*/ 5 w 507"/>
                  <a:gd name="T63" fmla="*/ 335 h 733"/>
                  <a:gd name="T64" fmla="*/ 45 w 507"/>
                  <a:gd name="T65" fmla="*/ 394 h 733"/>
                  <a:gd name="T66" fmla="*/ 31 w 507"/>
                  <a:gd name="T67" fmla="*/ 435 h 733"/>
                  <a:gd name="T68" fmla="*/ 16 w 507"/>
                  <a:gd name="T69" fmla="*/ 467 h 733"/>
                  <a:gd name="T70" fmla="*/ 99 w 507"/>
                  <a:gd name="T71" fmla="*/ 494 h 733"/>
                  <a:gd name="T72" fmla="*/ 136 w 507"/>
                  <a:gd name="T73" fmla="*/ 488 h 73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07"/>
                  <a:gd name="T112" fmla="*/ 0 h 733"/>
                  <a:gd name="T113" fmla="*/ 507 w 507"/>
                  <a:gd name="T114" fmla="*/ 733 h 73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07" h="733">
                    <a:moveTo>
                      <a:pt x="197" y="722"/>
                    </a:moveTo>
                    <a:lnTo>
                      <a:pt x="201" y="710"/>
                    </a:lnTo>
                    <a:lnTo>
                      <a:pt x="185" y="681"/>
                    </a:lnTo>
                    <a:lnTo>
                      <a:pt x="243" y="572"/>
                    </a:lnTo>
                    <a:lnTo>
                      <a:pt x="297" y="524"/>
                    </a:lnTo>
                    <a:lnTo>
                      <a:pt x="336" y="514"/>
                    </a:lnTo>
                    <a:lnTo>
                      <a:pt x="374" y="466"/>
                    </a:lnTo>
                    <a:lnTo>
                      <a:pt x="359" y="457"/>
                    </a:lnTo>
                    <a:lnTo>
                      <a:pt x="345" y="423"/>
                    </a:lnTo>
                    <a:lnTo>
                      <a:pt x="317" y="434"/>
                    </a:lnTo>
                    <a:lnTo>
                      <a:pt x="270" y="423"/>
                    </a:lnTo>
                    <a:lnTo>
                      <a:pt x="268" y="411"/>
                    </a:lnTo>
                    <a:lnTo>
                      <a:pt x="266" y="331"/>
                    </a:lnTo>
                    <a:lnTo>
                      <a:pt x="242" y="340"/>
                    </a:lnTo>
                    <a:lnTo>
                      <a:pt x="227" y="356"/>
                    </a:lnTo>
                    <a:lnTo>
                      <a:pt x="195" y="346"/>
                    </a:lnTo>
                    <a:lnTo>
                      <a:pt x="153" y="354"/>
                    </a:lnTo>
                    <a:lnTo>
                      <a:pt x="146" y="334"/>
                    </a:lnTo>
                    <a:lnTo>
                      <a:pt x="151" y="297"/>
                    </a:lnTo>
                    <a:lnTo>
                      <a:pt x="183" y="261"/>
                    </a:lnTo>
                    <a:lnTo>
                      <a:pt x="190" y="218"/>
                    </a:lnTo>
                    <a:lnTo>
                      <a:pt x="221" y="186"/>
                    </a:lnTo>
                    <a:lnTo>
                      <a:pt x="279" y="216"/>
                    </a:lnTo>
                    <a:lnTo>
                      <a:pt x="293" y="216"/>
                    </a:lnTo>
                    <a:lnTo>
                      <a:pt x="303" y="258"/>
                    </a:lnTo>
                    <a:lnTo>
                      <a:pt x="318" y="266"/>
                    </a:lnTo>
                    <a:lnTo>
                      <a:pt x="327" y="292"/>
                    </a:lnTo>
                    <a:lnTo>
                      <a:pt x="324" y="309"/>
                    </a:lnTo>
                    <a:lnTo>
                      <a:pt x="359" y="334"/>
                    </a:lnTo>
                    <a:lnTo>
                      <a:pt x="364" y="354"/>
                    </a:lnTo>
                    <a:lnTo>
                      <a:pt x="393" y="366"/>
                    </a:lnTo>
                    <a:lnTo>
                      <a:pt x="464" y="326"/>
                    </a:lnTo>
                    <a:lnTo>
                      <a:pt x="464" y="304"/>
                    </a:lnTo>
                    <a:lnTo>
                      <a:pt x="506" y="243"/>
                    </a:lnTo>
                    <a:lnTo>
                      <a:pt x="476" y="201"/>
                    </a:lnTo>
                    <a:lnTo>
                      <a:pt x="455" y="199"/>
                    </a:lnTo>
                    <a:lnTo>
                      <a:pt x="413" y="172"/>
                    </a:lnTo>
                    <a:lnTo>
                      <a:pt x="428" y="128"/>
                    </a:lnTo>
                    <a:lnTo>
                      <a:pt x="364" y="123"/>
                    </a:lnTo>
                    <a:lnTo>
                      <a:pt x="336" y="80"/>
                    </a:lnTo>
                    <a:lnTo>
                      <a:pt x="340" y="60"/>
                    </a:lnTo>
                    <a:lnTo>
                      <a:pt x="286" y="0"/>
                    </a:lnTo>
                    <a:lnTo>
                      <a:pt x="251" y="18"/>
                    </a:lnTo>
                    <a:lnTo>
                      <a:pt x="221" y="46"/>
                    </a:lnTo>
                    <a:lnTo>
                      <a:pt x="232" y="68"/>
                    </a:lnTo>
                    <a:lnTo>
                      <a:pt x="224" y="82"/>
                    </a:lnTo>
                    <a:lnTo>
                      <a:pt x="183" y="85"/>
                    </a:lnTo>
                    <a:lnTo>
                      <a:pt x="163" y="103"/>
                    </a:lnTo>
                    <a:lnTo>
                      <a:pt x="146" y="94"/>
                    </a:lnTo>
                    <a:lnTo>
                      <a:pt x="129" y="112"/>
                    </a:lnTo>
                    <a:lnTo>
                      <a:pt x="89" y="142"/>
                    </a:lnTo>
                    <a:lnTo>
                      <a:pt x="73" y="130"/>
                    </a:lnTo>
                    <a:lnTo>
                      <a:pt x="73" y="90"/>
                    </a:lnTo>
                    <a:lnTo>
                      <a:pt x="58" y="82"/>
                    </a:lnTo>
                    <a:lnTo>
                      <a:pt x="37" y="92"/>
                    </a:lnTo>
                    <a:lnTo>
                      <a:pt x="9" y="150"/>
                    </a:lnTo>
                    <a:lnTo>
                      <a:pt x="0" y="204"/>
                    </a:lnTo>
                    <a:lnTo>
                      <a:pt x="32" y="258"/>
                    </a:lnTo>
                    <a:lnTo>
                      <a:pt x="58" y="283"/>
                    </a:lnTo>
                    <a:lnTo>
                      <a:pt x="58" y="326"/>
                    </a:lnTo>
                    <a:lnTo>
                      <a:pt x="75" y="363"/>
                    </a:lnTo>
                    <a:lnTo>
                      <a:pt x="68" y="406"/>
                    </a:lnTo>
                    <a:lnTo>
                      <a:pt x="27" y="432"/>
                    </a:lnTo>
                    <a:lnTo>
                      <a:pt x="7" y="496"/>
                    </a:lnTo>
                    <a:lnTo>
                      <a:pt x="41" y="536"/>
                    </a:lnTo>
                    <a:lnTo>
                      <a:pt x="65" y="584"/>
                    </a:lnTo>
                    <a:lnTo>
                      <a:pt x="50" y="609"/>
                    </a:lnTo>
                    <a:lnTo>
                      <a:pt x="45" y="644"/>
                    </a:lnTo>
                    <a:lnTo>
                      <a:pt x="32" y="666"/>
                    </a:lnTo>
                    <a:lnTo>
                      <a:pt x="23" y="691"/>
                    </a:lnTo>
                    <a:lnTo>
                      <a:pt x="45" y="720"/>
                    </a:lnTo>
                    <a:lnTo>
                      <a:pt x="143" y="732"/>
                    </a:lnTo>
                    <a:lnTo>
                      <a:pt x="183" y="717"/>
                    </a:lnTo>
                    <a:lnTo>
                      <a:pt x="197" y="722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9" name="Freeform 17"/>
              <p:cNvSpPr>
                <a:spLocks/>
              </p:cNvSpPr>
              <p:nvPr/>
            </p:nvSpPr>
            <p:spPr bwMode="auto">
              <a:xfrm>
                <a:off x="3648" y="1936"/>
                <a:ext cx="72" cy="116"/>
              </a:xfrm>
              <a:custGeom>
                <a:avLst/>
                <a:gdLst>
                  <a:gd name="T0" fmla="*/ 59 w 105"/>
                  <a:gd name="T1" fmla="*/ 107 h 173"/>
                  <a:gd name="T2" fmla="*/ 41 w 105"/>
                  <a:gd name="T3" fmla="*/ 115 h 173"/>
                  <a:gd name="T4" fmla="*/ 10 w 105"/>
                  <a:gd name="T5" fmla="*/ 109 h 173"/>
                  <a:gd name="T6" fmla="*/ 2 w 105"/>
                  <a:gd name="T7" fmla="*/ 101 h 173"/>
                  <a:gd name="T8" fmla="*/ 0 w 105"/>
                  <a:gd name="T9" fmla="*/ 50 h 173"/>
                  <a:gd name="T10" fmla="*/ 28 w 105"/>
                  <a:gd name="T11" fmla="*/ 38 h 173"/>
                  <a:gd name="T12" fmla="*/ 25 w 105"/>
                  <a:gd name="T13" fmla="*/ 29 h 173"/>
                  <a:gd name="T14" fmla="*/ 30 w 105"/>
                  <a:gd name="T15" fmla="*/ 9 h 173"/>
                  <a:gd name="T16" fmla="*/ 32 w 105"/>
                  <a:gd name="T17" fmla="*/ 0 h 173"/>
                  <a:gd name="T18" fmla="*/ 43 w 105"/>
                  <a:gd name="T19" fmla="*/ 5 h 173"/>
                  <a:gd name="T20" fmla="*/ 47 w 105"/>
                  <a:gd name="T21" fmla="*/ 22 h 173"/>
                  <a:gd name="T22" fmla="*/ 45 w 105"/>
                  <a:gd name="T23" fmla="*/ 34 h 173"/>
                  <a:gd name="T24" fmla="*/ 68 w 105"/>
                  <a:gd name="T25" fmla="*/ 50 h 173"/>
                  <a:gd name="T26" fmla="*/ 71 w 105"/>
                  <a:gd name="T27" fmla="*/ 62 h 173"/>
                  <a:gd name="T28" fmla="*/ 59 w 105"/>
                  <a:gd name="T29" fmla="*/ 72 h 173"/>
                  <a:gd name="T30" fmla="*/ 53 w 105"/>
                  <a:gd name="T31" fmla="*/ 93 h 173"/>
                  <a:gd name="T32" fmla="*/ 59 w 105"/>
                  <a:gd name="T33" fmla="*/ 107 h 17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5"/>
                  <a:gd name="T52" fmla="*/ 0 h 173"/>
                  <a:gd name="T53" fmla="*/ 105 w 105"/>
                  <a:gd name="T54" fmla="*/ 173 h 17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5" h="173">
                    <a:moveTo>
                      <a:pt x="86" y="159"/>
                    </a:moveTo>
                    <a:lnTo>
                      <a:pt x="60" y="172"/>
                    </a:lnTo>
                    <a:lnTo>
                      <a:pt x="14" y="162"/>
                    </a:lnTo>
                    <a:lnTo>
                      <a:pt x="3" y="150"/>
                    </a:lnTo>
                    <a:lnTo>
                      <a:pt x="0" y="74"/>
                    </a:lnTo>
                    <a:lnTo>
                      <a:pt x="41" y="57"/>
                    </a:lnTo>
                    <a:lnTo>
                      <a:pt x="37" y="43"/>
                    </a:lnTo>
                    <a:lnTo>
                      <a:pt x="44" y="14"/>
                    </a:lnTo>
                    <a:lnTo>
                      <a:pt x="47" y="0"/>
                    </a:lnTo>
                    <a:lnTo>
                      <a:pt x="62" y="8"/>
                    </a:lnTo>
                    <a:lnTo>
                      <a:pt x="69" y="33"/>
                    </a:lnTo>
                    <a:lnTo>
                      <a:pt x="66" y="50"/>
                    </a:lnTo>
                    <a:lnTo>
                      <a:pt x="99" y="74"/>
                    </a:lnTo>
                    <a:lnTo>
                      <a:pt x="104" y="93"/>
                    </a:lnTo>
                    <a:lnTo>
                      <a:pt x="86" y="107"/>
                    </a:lnTo>
                    <a:lnTo>
                      <a:pt x="78" y="139"/>
                    </a:lnTo>
                    <a:lnTo>
                      <a:pt x="86" y="159"/>
                    </a:lnTo>
                  </a:path>
                </a:pathLst>
              </a:custGeom>
              <a:solidFill>
                <a:srgbClr val="64ADD3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3563" y="1886"/>
                <a:ext cx="114" cy="115"/>
              </a:xfrm>
              <a:custGeom>
                <a:avLst/>
                <a:gdLst>
                  <a:gd name="T0" fmla="*/ 87 w 164"/>
                  <a:gd name="T1" fmla="*/ 96 h 169"/>
                  <a:gd name="T2" fmla="*/ 86 w 164"/>
                  <a:gd name="T3" fmla="*/ 80 h 169"/>
                  <a:gd name="T4" fmla="*/ 81 w 164"/>
                  <a:gd name="T5" fmla="*/ 68 h 169"/>
                  <a:gd name="T6" fmla="*/ 111 w 164"/>
                  <a:gd name="T7" fmla="*/ 57 h 169"/>
                  <a:gd name="T8" fmla="*/ 113 w 164"/>
                  <a:gd name="T9" fmla="*/ 47 h 169"/>
                  <a:gd name="T10" fmla="*/ 106 w 164"/>
                  <a:gd name="T11" fmla="*/ 20 h 169"/>
                  <a:gd name="T12" fmla="*/ 97 w 164"/>
                  <a:gd name="T13" fmla="*/ 20 h 169"/>
                  <a:gd name="T14" fmla="*/ 51 w 164"/>
                  <a:gd name="T15" fmla="*/ 0 h 169"/>
                  <a:gd name="T16" fmla="*/ 33 w 164"/>
                  <a:gd name="T17" fmla="*/ 20 h 169"/>
                  <a:gd name="T18" fmla="*/ 24 w 164"/>
                  <a:gd name="T19" fmla="*/ 45 h 169"/>
                  <a:gd name="T20" fmla="*/ 3 w 164"/>
                  <a:gd name="T21" fmla="*/ 74 h 169"/>
                  <a:gd name="T22" fmla="*/ 0 w 164"/>
                  <a:gd name="T23" fmla="*/ 95 h 169"/>
                  <a:gd name="T24" fmla="*/ 8 w 164"/>
                  <a:gd name="T25" fmla="*/ 108 h 169"/>
                  <a:gd name="T26" fmla="*/ 40 w 164"/>
                  <a:gd name="T27" fmla="*/ 106 h 169"/>
                  <a:gd name="T28" fmla="*/ 56 w 164"/>
                  <a:gd name="T29" fmla="*/ 114 h 169"/>
                  <a:gd name="T30" fmla="*/ 72 w 164"/>
                  <a:gd name="T31" fmla="*/ 103 h 169"/>
                  <a:gd name="T32" fmla="*/ 87 w 164"/>
                  <a:gd name="T33" fmla="*/ 96 h 16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64"/>
                  <a:gd name="T52" fmla="*/ 0 h 169"/>
                  <a:gd name="T53" fmla="*/ 164 w 164"/>
                  <a:gd name="T54" fmla="*/ 169 h 16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64" h="169">
                    <a:moveTo>
                      <a:pt x="125" y="141"/>
                    </a:moveTo>
                    <a:lnTo>
                      <a:pt x="124" y="118"/>
                    </a:lnTo>
                    <a:lnTo>
                      <a:pt x="117" y="100"/>
                    </a:lnTo>
                    <a:lnTo>
                      <a:pt x="159" y="84"/>
                    </a:lnTo>
                    <a:lnTo>
                      <a:pt x="163" y="69"/>
                    </a:lnTo>
                    <a:lnTo>
                      <a:pt x="152" y="30"/>
                    </a:lnTo>
                    <a:lnTo>
                      <a:pt x="139" y="30"/>
                    </a:lnTo>
                    <a:lnTo>
                      <a:pt x="74" y="0"/>
                    </a:lnTo>
                    <a:lnTo>
                      <a:pt x="47" y="30"/>
                    </a:lnTo>
                    <a:lnTo>
                      <a:pt x="35" y="66"/>
                    </a:lnTo>
                    <a:lnTo>
                      <a:pt x="5" y="109"/>
                    </a:lnTo>
                    <a:lnTo>
                      <a:pt x="0" y="139"/>
                    </a:lnTo>
                    <a:lnTo>
                      <a:pt x="11" y="159"/>
                    </a:lnTo>
                    <a:lnTo>
                      <a:pt x="57" y="156"/>
                    </a:lnTo>
                    <a:lnTo>
                      <a:pt x="81" y="168"/>
                    </a:lnTo>
                    <a:lnTo>
                      <a:pt x="103" y="151"/>
                    </a:lnTo>
                    <a:lnTo>
                      <a:pt x="125" y="141"/>
                    </a:lnTo>
                  </a:path>
                </a:pathLst>
              </a:custGeom>
              <a:solidFill>
                <a:srgbClr val="0F85F1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3293" y="1933"/>
                <a:ext cx="222" cy="452"/>
              </a:xfrm>
              <a:custGeom>
                <a:avLst/>
                <a:gdLst>
                  <a:gd name="T0" fmla="*/ 14 w 323"/>
                  <a:gd name="T1" fmla="*/ 451 h 672"/>
                  <a:gd name="T2" fmla="*/ 62 w 323"/>
                  <a:gd name="T3" fmla="*/ 437 h 672"/>
                  <a:gd name="T4" fmla="*/ 123 w 323"/>
                  <a:gd name="T5" fmla="*/ 398 h 672"/>
                  <a:gd name="T6" fmla="*/ 166 w 323"/>
                  <a:gd name="T7" fmla="*/ 390 h 672"/>
                  <a:gd name="T8" fmla="*/ 198 w 323"/>
                  <a:gd name="T9" fmla="*/ 365 h 672"/>
                  <a:gd name="T10" fmla="*/ 201 w 323"/>
                  <a:gd name="T11" fmla="*/ 311 h 672"/>
                  <a:gd name="T12" fmla="*/ 186 w 323"/>
                  <a:gd name="T13" fmla="*/ 291 h 672"/>
                  <a:gd name="T14" fmla="*/ 191 w 323"/>
                  <a:gd name="T15" fmla="*/ 273 h 672"/>
                  <a:gd name="T16" fmla="*/ 201 w 323"/>
                  <a:gd name="T17" fmla="*/ 260 h 672"/>
                  <a:gd name="T18" fmla="*/ 203 w 323"/>
                  <a:gd name="T19" fmla="*/ 236 h 672"/>
                  <a:gd name="T20" fmla="*/ 214 w 323"/>
                  <a:gd name="T21" fmla="*/ 219 h 672"/>
                  <a:gd name="T22" fmla="*/ 198 w 323"/>
                  <a:gd name="T23" fmla="*/ 187 h 672"/>
                  <a:gd name="T24" fmla="*/ 174 w 323"/>
                  <a:gd name="T25" fmla="*/ 160 h 672"/>
                  <a:gd name="T26" fmla="*/ 188 w 323"/>
                  <a:gd name="T27" fmla="*/ 117 h 672"/>
                  <a:gd name="T28" fmla="*/ 216 w 323"/>
                  <a:gd name="T29" fmla="*/ 100 h 672"/>
                  <a:gd name="T30" fmla="*/ 221 w 323"/>
                  <a:gd name="T31" fmla="*/ 71 h 672"/>
                  <a:gd name="T32" fmla="*/ 210 w 323"/>
                  <a:gd name="T33" fmla="*/ 46 h 672"/>
                  <a:gd name="T34" fmla="*/ 210 w 323"/>
                  <a:gd name="T35" fmla="*/ 17 h 672"/>
                  <a:gd name="T36" fmla="*/ 191 w 323"/>
                  <a:gd name="T37" fmla="*/ 0 h 672"/>
                  <a:gd name="T38" fmla="*/ 148 w 323"/>
                  <a:gd name="T39" fmla="*/ 22 h 672"/>
                  <a:gd name="T40" fmla="*/ 141 w 323"/>
                  <a:gd name="T41" fmla="*/ 15 h 672"/>
                  <a:gd name="T42" fmla="*/ 118 w 323"/>
                  <a:gd name="T43" fmla="*/ 32 h 672"/>
                  <a:gd name="T44" fmla="*/ 99 w 323"/>
                  <a:gd name="T45" fmla="*/ 30 h 672"/>
                  <a:gd name="T46" fmla="*/ 62 w 323"/>
                  <a:gd name="T47" fmla="*/ 83 h 672"/>
                  <a:gd name="T48" fmla="*/ 52 w 323"/>
                  <a:gd name="T49" fmla="*/ 83 h 672"/>
                  <a:gd name="T50" fmla="*/ 31 w 323"/>
                  <a:gd name="T51" fmla="*/ 100 h 672"/>
                  <a:gd name="T52" fmla="*/ 32 w 323"/>
                  <a:gd name="T53" fmla="*/ 122 h 672"/>
                  <a:gd name="T54" fmla="*/ 23 w 323"/>
                  <a:gd name="T55" fmla="*/ 142 h 672"/>
                  <a:gd name="T56" fmla="*/ 19 w 323"/>
                  <a:gd name="T57" fmla="*/ 169 h 672"/>
                  <a:gd name="T58" fmla="*/ 1 w 323"/>
                  <a:gd name="T59" fmla="*/ 196 h 672"/>
                  <a:gd name="T60" fmla="*/ 21 w 323"/>
                  <a:gd name="T61" fmla="*/ 236 h 672"/>
                  <a:gd name="T62" fmla="*/ 14 w 323"/>
                  <a:gd name="T63" fmla="*/ 260 h 672"/>
                  <a:gd name="T64" fmla="*/ 0 w 323"/>
                  <a:gd name="T65" fmla="*/ 285 h 672"/>
                  <a:gd name="T66" fmla="*/ 21 w 323"/>
                  <a:gd name="T67" fmla="*/ 381 h 672"/>
                  <a:gd name="T68" fmla="*/ 7 w 323"/>
                  <a:gd name="T69" fmla="*/ 430 h 672"/>
                  <a:gd name="T70" fmla="*/ 14 w 323"/>
                  <a:gd name="T71" fmla="*/ 451 h 67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23"/>
                  <a:gd name="T109" fmla="*/ 0 h 672"/>
                  <a:gd name="T110" fmla="*/ 323 w 323"/>
                  <a:gd name="T111" fmla="*/ 672 h 67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23" h="672">
                    <a:moveTo>
                      <a:pt x="21" y="671"/>
                    </a:moveTo>
                    <a:lnTo>
                      <a:pt x="90" y="650"/>
                    </a:lnTo>
                    <a:lnTo>
                      <a:pt x="179" y="592"/>
                    </a:lnTo>
                    <a:lnTo>
                      <a:pt x="241" y="580"/>
                    </a:lnTo>
                    <a:lnTo>
                      <a:pt x="288" y="542"/>
                    </a:lnTo>
                    <a:lnTo>
                      <a:pt x="293" y="462"/>
                    </a:lnTo>
                    <a:lnTo>
                      <a:pt x="270" y="433"/>
                    </a:lnTo>
                    <a:lnTo>
                      <a:pt x="278" y="406"/>
                    </a:lnTo>
                    <a:lnTo>
                      <a:pt x="293" y="386"/>
                    </a:lnTo>
                    <a:lnTo>
                      <a:pt x="296" y="351"/>
                    </a:lnTo>
                    <a:lnTo>
                      <a:pt x="312" y="326"/>
                    </a:lnTo>
                    <a:lnTo>
                      <a:pt x="288" y="278"/>
                    </a:lnTo>
                    <a:lnTo>
                      <a:pt x="253" y="238"/>
                    </a:lnTo>
                    <a:lnTo>
                      <a:pt x="274" y="174"/>
                    </a:lnTo>
                    <a:lnTo>
                      <a:pt x="314" y="148"/>
                    </a:lnTo>
                    <a:lnTo>
                      <a:pt x="322" y="105"/>
                    </a:lnTo>
                    <a:lnTo>
                      <a:pt x="305" y="68"/>
                    </a:lnTo>
                    <a:lnTo>
                      <a:pt x="305" y="25"/>
                    </a:lnTo>
                    <a:lnTo>
                      <a:pt x="278" y="0"/>
                    </a:lnTo>
                    <a:lnTo>
                      <a:pt x="215" y="32"/>
                    </a:lnTo>
                    <a:lnTo>
                      <a:pt x="205" y="22"/>
                    </a:lnTo>
                    <a:lnTo>
                      <a:pt x="172" y="48"/>
                    </a:lnTo>
                    <a:lnTo>
                      <a:pt x="144" y="45"/>
                    </a:lnTo>
                    <a:lnTo>
                      <a:pt x="90" y="123"/>
                    </a:lnTo>
                    <a:lnTo>
                      <a:pt x="75" y="123"/>
                    </a:lnTo>
                    <a:lnTo>
                      <a:pt x="45" y="148"/>
                    </a:lnTo>
                    <a:lnTo>
                      <a:pt x="47" y="181"/>
                    </a:lnTo>
                    <a:lnTo>
                      <a:pt x="33" y="211"/>
                    </a:lnTo>
                    <a:lnTo>
                      <a:pt x="28" y="252"/>
                    </a:lnTo>
                    <a:lnTo>
                      <a:pt x="2" y="292"/>
                    </a:lnTo>
                    <a:lnTo>
                      <a:pt x="31" y="351"/>
                    </a:lnTo>
                    <a:lnTo>
                      <a:pt x="21" y="386"/>
                    </a:lnTo>
                    <a:lnTo>
                      <a:pt x="0" y="423"/>
                    </a:lnTo>
                    <a:lnTo>
                      <a:pt x="31" y="567"/>
                    </a:lnTo>
                    <a:lnTo>
                      <a:pt x="10" y="640"/>
                    </a:lnTo>
                    <a:lnTo>
                      <a:pt x="21" y="671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3649" y="1944"/>
                <a:ext cx="26" cy="37"/>
              </a:xfrm>
              <a:custGeom>
                <a:avLst/>
                <a:gdLst>
                  <a:gd name="T0" fmla="*/ 25 w 38"/>
                  <a:gd name="T1" fmla="*/ 0 h 53"/>
                  <a:gd name="T2" fmla="*/ 21 w 38"/>
                  <a:gd name="T3" fmla="*/ 19 h 53"/>
                  <a:gd name="T4" fmla="*/ 23 w 38"/>
                  <a:gd name="T5" fmla="*/ 27 h 53"/>
                  <a:gd name="T6" fmla="*/ 5 w 38"/>
                  <a:gd name="T7" fmla="*/ 36 h 53"/>
                  <a:gd name="T8" fmla="*/ 3 w 38"/>
                  <a:gd name="T9" fmla="*/ 21 h 53"/>
                  <a:gd name="T10" fmla="*/ 0 w 38"/>
                  <a:gd name="T11" fmla="*/ 10 h 53"/>
                  <a:gd name="T12" fmla="*/ 25 w 38"/>
                  <a:gd name="T13" fmla="*/ 0 h 5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53"/>
                  <a:gd name="T23" fmla="*/ 38 w 38"/>
                  <a:gd name="T24" fmla="*/ 53 h 5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53">
                    <a:moveTo>
                      <a:pt x="37" y="0"/>
                    </a:moveTo>
                    <a:lnTo>
                      <a:pt x="31" y="27"/>
                    </a:lnTo>
                    <a:lnTo>
                      <a:pt x="34" y="39"/>
                    </a:lnTo>
                    <a:lnTo>
                      <a:pt x="8" y="52"/>
                    </a:lnTo>
                    <a:lnTo>
                      <a:pt x="5" y="30"/>
                    </a:lnTo>
                    <a:lnTo>
                      <a:pt x="0" y="15"/>
                    </a:lnTo>
                    <a:lnTo>
                      <a:pt x="37" y="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3" name="Freeform 21"/>
              <p:cNvSpPr>
                <a:spLocks/>
              </p:cNvSpPr>
              <p:nvPr/>
            </p:nvSpPr>
            <p:spPr bwMode="auto">
              <a:xfrm>
                <a:off x="3631" y="3255"/>
                <a:ext cx="50" cy="35"/>
              </a:xfrm>
              <a:custGeom>
                <a:avLst/>
                <a:gdLst>
                  <a:gd name="T0" fmla="*/ 3 w 72"/>
                  <a:gd name="T1" fmla="*/ 9 h 49"/>
                  <a:gd name="T2" fmla="*/ 21 w 72"/>
                  <a:gd name="T3" fmla="*/ 13 h 49"/>
                  <a:gd name="T4" fmla="*/ 40 w 72"/>
                  <a:gd name="T5" fmla="*/ 0 h 49"/>
                  <a:gd name="T6" fmla="*/ 49 w 72"/>
                  <a:gd name="T7" fmla="*/ 26 h 49"/>
                  <a:gd name="T8" fmla="*/ 29 w 72"/>
                  <a:gd name="T9" fmla="*/ 34 h 49"/>
                  <a:gd name="T10" fmla="*/ 4 w 72"/>
                  <a:gd name="T11" fmla="*/ 32 h 49"/>
                  <a:gd name="T12" fmla="*/ 0 w 72"/>
                  <a:gd name="T13" fmla="*/ 13 h 49"/>
                  <a:gd name="T14" fmla="*/ 3 w 72"/>
                  <a:gd name="T15" fmla="*/ 9 h 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49"/>
                  <a:gd name="T26" fmla="*/ 72 w 72"/>
                  <a:gd name="T27" fmla="*/ 49 h 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49">
                    <a:moveTo>
                      <a:pt x="4" y="13"/>
                    </a:moveTo>
                    <a:lnTo>
                      <a:pt x="30" y="18"/>
                    </a:lnTo>
                    <a:lnTo>
                      <a:pt x="57" y="0"/>
                    </a:lnTo>
                    <a:lnTo>
                      <a:pt x="71" y="36"/>
                    </a:lnTo>
                    <a:lnTo>
                      <a:pt x="42" y="48"/>
                    </a:lnTo>
                    <a:lnTo>
                      <a:pt x="6" y="45"/>
                    </a:lnTo>
                    <a:lnTo>
                      <a:pt x="0" y="18"/>
                    </a:lnTo>
                    <a:lnTo>
                      <a:pt x="4" y="13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4" name="Freeform 22"/>
              <p:cNvSpPr>
                <a:spLocks/>
              </p:cNvSpPr>
              <p:nvPr/>
            </p:nvSpPr>
            <p:spPr bwMode="auto">
              <a:xfrm>
                <a:off x="3341" y="3034"/>
                <a:ext cx="503" cy="407"/>
              </a:xfrm>
              <a:custGeom>
                <a:avLst/>
                <a:gdLst>
                  <a:gd name="T0" fmla="*/ 148 w 729"/>
                  <a:gd name="T1" fmla="*/ 59 h 604"/>
                  <a:gd name="T2" fmla="*/ 155 w 729"/>
                  <a:gd name="T3" fmla="*/ 33 h 604"/>
                  <a:gd name="T4" fmla="*/ 201 w 729"/>
                  <a:gd name="T5" fmla="*/ 47 h 604"/>
                  <a:gd name="T6" fmla="*/ 199 w 729"/>
                  <a:gd name="T7" fmla="*/ 26 h 604"/>
                  <a:gd name="T8" fmla="*/ 219 w 729"/>
                  <a:gd name="T9" fmla="*/ 3 h 604"/>
                  <a:gd name="T10" fmla="*/ 270 w 729"/>
                  <a:gd name="T11" fmla="*/ 0 h 604"/>
                  <a:gd name="T12" fmla="*/ 316 w 729"/>
                  <a:gd name="T13" fmla="*/ 5 h 604"/>
                  <a:gd name="T14" fmla="*/ 312 w 729"/>
                  <a:gd name="T15" fmla="*/ 30 h 604"/>
                  <a:gd name="T16" fmla="*/ 294 w 729"/>
                  <a:gd name="T17" fmla="*/ 60 h 604"/>
                  <a:gd name="T18" fmla="*/ 374 w 729"/>
                  <a:gd name="T19" fmla="*/ 40 h 604"/>
                  <a:gd name="T20" fmla="*/ 404 w 729"/>
                  <a:gd name="T21" fmla="*/ 47 h 604"/>
                  <a:gd name="T22" fmla="*/ 399 w 729"/>
                  <a:gd name="T23" fmla="*/ 23 h 604"/>
                  <a:gd name="T24" fmla="*/ 451 w 729"/>
                  <a:gd name="T25" fmla="*/ 38 h 604"/>
                  <a:gd name="T26" fmla="*/ 482 w 729"/>
                  <a:gd name="T27" fmla="*/ 60 h 604"/>
                  <a:gd name="T28" fmla="*/ 489 w 729"/>
                  <a:gd name="T29" fmla="*/ 113 h 604"/>
                  <a:gd name="T30" fmla="*/ 466 w 729"/>
                  <a:gd name="T31" fmla="*/ 139 h 604"/>
                  <a:gd name="T32" fmla="*/ 422 w 729"/>
                  <a:gd name="T33" fmla="*/ 174 h 604"/>
                  <a:gd name="T34" fmla="*/ 400 w 729"/>
                  <a:gd name="T35" fmla="*/ 181 h 604"/>
                  <a:gd name="T36" fmla="*/ 391 w 729"/>
                  <a:gd name="T37" fmla="*/ 185 h 604"/>
                  <a:gd name="T38" fmla="*/ 355 w 729"/>
                  <a:gd name="T39" fmla="*/ 197 h 604"/>
                  <a:gd name="T40" fmla="*/ 327 w 729"/>
                  <a:gd name="T41" fmla="*/ 199 h 604"/>
                  <a:gd name="T42" fmla="*/ 259 w 729"/>
                  <a:gd name="T43" fmla="*/ 192 h 604"/>
                  <a:gd name="T44" fmla="*/ 268 w 729"/>
                  <a:gd name="T45" fmla="*/ 239 h 604"/>
                  <a:gd name="T46" fmla="*/ 226 w 729"/>
                  <a:gd name="T47" fmla="*/ 269 h 604"/>
                  <a:gd name="T48" fmla="*/ 181 w 729"/>
                  <a:gd name="T49" fmla="*/ 282 h 604"/>
                  <a:gd name="T50" fmla="*/ 130 w 729"/>
                  <a:gd name="T51" fmla="*/ 303 h 604"/>
                  <a:gd name="T52" fmla="*/ 48 w 729"/>
                  <a:gd name="T53" fmla="*/ 338 h 604"/>
                  <a:gd name="T54" fmla="*/ 61 w 729"/>
                  <a:gd name="T55" fmla="*/ 392 h 604"/>
                  <a:gd name="T56" fmla="*/ 24 w 729"/>
                  <a:gd name="T57" fmla="*/ 404 h 604"/>
                  <a:gd name="T58" fmla="*/ 6 w 729"/>
                  <a:gd name="T59" fmla="*/ 331 h 604"/>
                  <a:gd name="T60" fmla="*/ 23 w 729"/>
                  <a:gd name="T61" fmla="*/ 290 h 604"/>
                  <a:gd name="T62" fmla="*/ 42 w 729"/>
                  <a:gd name="T63" fmla="*/ 272 h 604"/>
                  <a:gd name="T64" fmla="*/ 68 w 729"/>
                  <a:gd name="T65" fmla="*/ 237 h 604"/>
                  <a:gd name="T66" fmla="*/ 106 w 729"/>
                  <a:gd name="T67" fmla="*/ 166 h 604"/>
                  <a:gd name="T68" fmla="*/ 134 w 729"/>
                  <a:gd name="T69" fmla="*/ 115 h 604"/>
                  <a:gd name="T70" fmla="*/ 134 w 729"/>
                  <a:gd name="T71" fmla="*/ 69 h 60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729"/>
                  <a:gd name="T109" fmla="*/ 0 h 604"/>
                  <a:gd name="T110" fmla="*/ 729 w 729"/>
                  <a:gd name="T111" fmla="*/ 604 h 60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729" h="604">
                    <a:moveTo>
                      <a:pt x="194" y="103"/>
                    </a:moveTo>
                    <a:lnTo>
                      <a:pt x="214" y="87"/>
                    </a:lnTo>
                    <a:lnTo>
                      <a:pt x="214" y="57"/>
                    </a:lnTo>
                    <a:lnTo>
                      <a:pt x="224" y="49"/>
                    </a:lnTo>
                    <a:lnTo>
                      <a:pt x="249" y="50"/>
                    </a:lnTo>
                    <a:lnTo>
                      <a:pt x="291" y="70"/>
                    </a:lnTo>
                    <a:lnTo>
                      <a:pt x="298" y="55"/>
                    </a:lnTo>
                    <a:lnTo>
                      <a:pt x="289" y="39"/>
                    </a:lnTo>
                    <a:lnTo>
                      <a:pt x="291" y="27"/>
                    </a:lnTo>
                    <a:lnTo>
                      <a:pt x="317" y="4"/>
                    </a:lnTo>
                    <a:lnTo>
                      <a:pt x="364" y="16"/>
                    </a:lnTo>
                    <a:lnTo>
                      <a:pt x="392" y="0"/>
                    </a:lnTo>
                    <a:lnTo>
                      <a:pt x="412" y="19"/>
                    </a:lnTo>
                    <a:lnTo>
                      <a:pt x="458" y="7"/>
                    </a:lnTo>
                    <a:lnTo>
                      <a:pt x="467" y="25"/>
                    </a:lnTo>
                    <a:lnTo>
                      <a:pt x="452" y="44"/>
                    </a:lnTo>
                    <a:lnTo>
                      <a:pt x="426" y="80"/>
                    </a:lnTo>
                    <a:lnTo>
                      <a:pt x="426" y="89"/>
                    </a:lnTo>
                    <a:lnTo>
                      <a:pt x="442" y="100"/>
                    </a:lnTo>
                    <a:lnTo>
                      <a:pt x="542" y="59"/>
                    </a:lnTo>
                    <a:lnTo>
                      <a:pt x="575" y="80"/>
                    </a:lnTo>
                    <a:lnTo>
                      <a:pt x="585" y="70"/>
                    </a:lnTo>
                    <a:lnTo>
                      <a:pt x="575" y="49"/>
                    </a:lnTo>
                    <a:lnTo>
                      <a:pt x="578" y="34"/>
                    </a:lnTo>
                    <a:lnTo>
                      <a:pt x="642" y="49"/>
                    </a:lnTo>
                    <a:lnTo>
                      <a:pt x="654" y="57"/>
                    </a:lnTo>
                    <a:lnTo>
                      <a:pt x="670" y="55"/>
                    </a:lnTo>
                    <a:lnTo>
                      <a:pt x="698" y="89"/>
                    </a:lnTo>
                    <a:lnTo>
                      <a:pt x="728" y="153"/>
                    </a:lnTo>
                    <a:lnTo>
                      <a:pt x="708" y="167"/>
                    </a:lnTo>
                    <a:lnTo>
                      <a:pt x="690" y="201"/>
                    </a:lnTo>
                    <a:lnTo>
                      <a:pt x="675" y="206"/>
                    </a:lnTo>
                    <a:lnTo>
                      <a:pt x="662" y="234"/>
                    </a:lnTo>
                    <a:lnTo>
                      <a:pt x="612" y="258"/>
                    </a:lnTo>
                    <a:lnTo>
                      <a:pt x="593" y="246"/>
                    </a:lnTo>
                    <a:lnTo>
                      <a:pt x="580" y="268"/>
                    </a:lnTo>
                    <a:lnTo>
                      <a:pt x="580" y="275"/>
                    </a:lnTo>
                    <a:lnTo>
                      <a:pt x="566" y="275"/>
                    </a:lnTo>
                    <a:lnTo>
                      <a:pt x="539" y="275"/>
                    </a:lnTo>
                    <a:lnTo>
                      <a:pt x="514" y="293"/>
                    </a:lnTo>
                    <a:lnTo>
                      <a:pt x="497" y="284"/>
                    </a:lnTo>
                    <a:lnTo>
                      <a:pt x="474" y="296"/>
                    </a:lnTo>
                    <a:lnTo>
                      <a:pt x="422" y="320"/>
                    </a:lnTo>
                    <a:lnTo>
                      <a:pt x="376" y="285"/>
                    </a:lnTo>
                    <a:lnTo>
                      <a:pt x="374" y="312"/>
                    </a:lnTo>
                    <a:lnTo>
                      <a:pt x="389" y="354"/>
                    </a:lnTo>
                    <a:lnTo>
                      <a:pt x="349" y="369"/>
                    </a:lnTo>
                    <a:lnTo>
                      <a:pt x="327" y="399"/>
                    </a:lnTo>
                    <a:lnTo>
                      <a:pt x="286" y="411"/>
                    </a:lnTo>
                    <a:lnTo>
                      <a:pt x="263" y="418"/>
                    </a:lnTo>
                    <a:lnTo>
                      <a:pt x="219" y="418"/>
                    </a:lnTo>
                    <a:lnTo>
                      <a:pt x="189" y="450"/>
                    </a:lnTo>
                    <a:lnTo>
                      <a:pt x="111" y="477"/>
                    </a:lnTo>
                    <a:lnTo>
                      <a:pt x="70" y="502"/>
                    </a:lnTo>
                    <a:lnTo>
                      <a:pt x="52" y="521"/>
                    </a:lnTo>
                    <a:lnTo>
                      <a:pt x="88" y="582"/>
                    </a:lnTo>
                    <a:lnTo>
                      <a:pt x="64" y="603"/>
                    </a:lnTo>
                    <a:lnTo>
                      <a:pt x="35" y="599"/>
                    </a:lnTo>
                    <a:lnTo>
                      <a:pt x="0" y="539"/>
                    </a:lnTo>
                    <a:lnTo>
                      <a:pt x="8" y="491"/>
                    </a:lnTo>
                    <a:lnTo>
                      <a:pt x="8" y="472"/>
                    </a:lnTo>
                    <a:lnTo>
                      <a:pt x="33" y="431"/>
                    </a:lnTo>
                    <a:lnTo>
                      <a:pt x="64" y="423"/>
                    </a:lnTo>
                    <a:lnTo>
                      <a:pt x="61" y="403"/>
                    </a:lnTo>
                    <a:lnTo>
                      <a:pt x="93" y="388"/>
                    </a:lnTo>
                    <a:lnTo>
                      <a:pt x="98" y="352"/>
                    </a:lnTo>
                    <a:lnTo>
                      <a:pt x="155" y="308"/>
                    </a:lnTo>
                    <a:lnTo>
                      <a:pt x="153" y="246"/>
                    </a:lnTo>
                    <a:lnTo>
                      <a:pt x="196" y="193"/>
                    </a:lnTo>
                    <a:lnTo>
                      <a:pt x="194" y="170"/>
                    </a:lnTo>
                    <a:lnTo>
                      <a:pt x="209" y="151"/>
                    </a:lnTo>
                    <a:lnTo>
                      <a:pt x="194" y="103"/>
                    </a:lnTo>
                  </a:path>
                </a:pathLst>
              </a:custGeom>
              <a:solidFill>
                <a:srgbClr val="0F85F1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2965" y="2991"/>
                <a:ext cx="518" cy="366"/>
              </a:xfrm>
              <a:custGeom>
                <a:avLst/>
                <a:gdLst>
                  <a:gd name="T0" fmla="*/ 23 w 753"/>
                  <a:gd name="T1" fmla="*/ 142 h 542"/>
                  <a:gd name="T2" fmla="*/ 55 w 753"/>
                  <a:gd name="T3" fmla="*/ 126 h 542"/>
                  <a:gd name="T4" fmla="*/ 109 w 753"/>
                  <a:gd name="T5" fmla="*/ 140 h 542"/>
                  <a:gd name="T6" fmla="*/ 120 w 753"/>
                  <a:gd name="T7" fmla="*/ 117 h 542"/>
                  <a:gd name="T8" fmla="*/ 195 w 753"/>
                  <a:gd name="T9" fmla="*/ 90 h 542"/>
                  <a:gd name="T10" fmla="*/ 257 w 753"/>
                  <a:gd name="T11" fmla="*/ 72 h 542"/>
                  <a:gd name="T12" fmla="*/ 282 w 753"/>
                  <a:gd name="T13" fmla="*/ 79 h 542"/>
                  <a:gd name="T14" fmla="*/ 301 w 753"/>
                  <a:gd name="T15" fmla="*/ 64 h 542"/>
                  <a:gd name="T16" fmla="*/ 310 w 753"/>
                  <a:gd name="T17" fmla="*/ 49 h 542"/>
                  <a:gd name="T18" fmla="*/ 336 w 753"/>
                  <a:gd name="T19" fmla="*/ 31 h 542"/>
                  <a:gd name="T20" fmla="*/ 369 w 753"/>
                  <a:gd name="T21" fmla="*/ 13 h 542"/>
                  <a:gd name="T22" fmla="*/ 383 w 753"/>
                  <a:gd name="T23" fmla="*/ 30 h 542"/>
                  <a:gd name="T24" fmla="*/ 417 w 753"/>
                  <a:gd name="T25" fmla="*/ 6 h 542"/>
                  <a:gd name="T26" fmla="*/ 451 w 753"/>
                  <a:gd name="T27" fmla="*/ 6 h 542"/>
                  <a:gd name="T28" fmla="*/ 468 w 753"/>
                  <a:gd name="T29" fmla="*/ 32 h 542"/>
                  <a:gd name="T30" fmla="*/ 448 w 753"/>
                  <a:gd name="T31" fmla="*/ 80 h 542"/>
                  <a:gd name="T32" fmla="*/ 448 w 753"/>
                  <a:gd name="T33" fmla="*/ 102 h 542"/>
                  <a:gd name="T34" fmla="*/ 482 w 753"/>
                  <a:gd name="T35" fmla="*/ 119 h 542"/>
                  <a:gd name="T36" fmla="*/ 506 w 753"/>
                  <a:gd name="T37" fmla="*/ 111 h 542"/>
                  <a:gd name="T38" fmla="*/ 506 w 753"/>
                  <a:gd name="T39" fmla="*/ 156 h 542"/>
                  <a:gd name="T40" fmla="*/ 477 w 753"/>
                  <a:gd name="T41" fmla="*/ 208 h 542"/>
                  <a:gd name="T42" fmla="*/ 440 w 753"/>
                  <a:gd name="T43" fmla="*/ 279 h 542"/>
                  <a:gd name="T44" fmla="*/ 415 w 753"/>
                  <a:gd name="T45" fmla="*/ 314 h 542"/>
                  <a:gd name="T46" fmla="*/ 395 w 753"/>
                  <a:gd name="T47" fmla="*/ 333 h 542"/>
                  <a:gd name="T48" fmla="*/ 334 w 753"/>
                  <a:gd name="T49" fmla="*/ 365 h 542"/>
                  <a:gd name="T50" fmla="*/ 287 w 753"/>
                  <a:gd name="T51" fmla="*/ 340 h 542"/>
                  <a:gd name="T52" fmla="*/ 239 w 753"/>
                  <a:gd name="T53" fmla="*/ 365 h 542"/>
                  <a:gd name="T54" fmla="*/ 160 w 753"/>
                  <a:gd name="T55" fmla="*/ 337 h 542"/>
                  <a:gd name="T56" fmla="*/ 163 w 753"/>
                  <a:gd name="T57" fmla="*/ 282 h 542"/>
                  <a:gd name="T58" fmla="*/ 127 w 753"/>
                  <a:gd name="T59" fmla="*/ 273 h 542"/>
                  <a:gd name="T60" fmla="*/ 101 w 753"/>
                  <a:gd name="T61" fmla="*/ 273 h 542"/>
                  <a:gd name="T62" fmla="*/ 87 w 753"/>
                  <a:gd name="T63" fmla="*/ 234 h 542"/>
                  <a:gd name="T64" fmla="*/ 111 w 753"/>
                  <a:gd name="T65" fmla="*/ 228 h 542"/>
                  <a:gd name="T66" fmla="*/ 109 w 753"/>
                  <a:gd name="T67" fmla="*/ 195 h 542"/>
                  <a:gd name="T68" fmla="*/ 43 w 753"/>
                  <a:gd name="T69" fmla="*/ 168 h 542"/>
                  <a:gd name="T70" fmla="*/ 10 w 753"/>
                  <a:gd name="T71" fmla="*/ 168 h 542"/>
                  <a:gd name="T72" fmla="*/ 0 w 753"/>
                  <a:gd name="T73" fmla="*/ 140 h 54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53"/>
                  <a:gd name="T112" fmla="*/ 0 h 542"/>
                  <a:gd name="T113" fmla="*/ 753 w 753"/>
                  <a:gd name="T114" fmla="*/ 542 h 54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53" h="542">
                    <a:moveTo>
                      <a:pt x="0" y="207"/>
                    </a:moveTo>
                    <a:lnTo>
                      <a:pt x="34" y="211"/>
                    </a:lnTo>
                    <a:lnTo>
                      <a:pt x="67" y="178"/>
                    </a:lnTo>
                    <a:lnTo>
                      <a:pt x="80" y="187"/>
                    </a:lnTo>
                    <a:lnTo>
                      <a:pt x="147" y="215"/>
                    </a:lnTo>
                    <a:lnTo>
                      <a:pt x="159" y="207"/>
                    </a:lnTo>
                    <a:lnTo>
                      <a:pt x="161" y="187"/>
                    </a:lnTo>
                    <a:lnTo>
                      <a:pt x="175" y="173"/>
                    </a:lnTo>
                    <a:lnTo>
                      <a:pt x="269" y="112"/>
                    </a:lnTo>
                    <a:lnTo>
                      <a:pt x="284" y="133"/>
                    </a:lnTo>
                    <a:lnTo>
                      <a:pt x="343" y="148"/>
                    </a:lnTo>
                    <a:lnTo>
                      <a:pt x="373" y="107"/>
                    </a:lnTo>
                    <a:lnTo>
                      <a:pt x="387" y="117"/>
                    </a:lnTo>
                    <a:lnTo>
                      <a:pt x="410" y="117"/>
                    </a:lnTo>
                    <a:lnTo>
                      <a:pt x="410" y="105"/>
                    </a:lnTo>
                    <a:lnTo>
                      <a:pt x="438" y="95"/>
                    </a:lnTo>
                    <a:lnTo>
                      <a:pt x="438" y="86"/>
                    </a:lnTo>
                    <a:lnTo>
                      <a:pt x="450" y="73"/>
                    </a:lnTo>
                    <a:lnTo>
                      <a:pt x="458" y="75"/>
                    </a:lnTo>
                    <a:lnTo>
                      <a:pt x="489" y="46"/>
                    </a:lnTo>
                    <a:lnTo>
                      <a:pt x="513" y="52"/>
                    </a:lnTo>
                    <a:lnTo>
                      <a:pt x="537" y="19"/>
                    </a:lnTo>
                    <a:lnTo>
                      <a:pt x="550" y="46"/>
                    </a:lnTo>
                    <a:lnTo>
                      <a:pt x="557" y="44"/>
                    </a:lnTo>
                    <a:lnTo>
                      <a:pt x="596" y="7"/>
                    </a:lnTo>
                    <a:lnTo>
                      <a:pt x="606" y="9"/>
                    </a:lnTo>
                    <a:lnTo>
                      <a:pt x="624" y="0"/>
                    </a:lnTo>
                    <a:lnTo>
                      <a:pt x="656" y="9"/>
                    </a:lnTo>
                    <a:lnTo>
                      <a:pt x="656" y="44"/>
                    </a:lnTo>
                    <a:lnTo>
                      <a:pt x="681" y="47"/>
                    </a:lnTo>
                    <a:lnTo>
                      <a:pt x="672" y="82"/>
                    </a:lnTo>
                    <a:lnTo>
                      <a:pt x="651" y="119"/>
                    </a:lnTo>
                    <a:lnTo>
                      <a:pt x="640" y="151"/>
                    </a:lnTo>
                    <a:lnTo>
                      <a:pt x="651" y="151"/>
                    </a:lnTo>
                    <a:lnTo>
                      <a:pt x="678" y="127"/>
                    </a:lnTo>
                    <a:lnTo>
                      <a:pt x="700" y="176"/>
                    </a:lnTo>
                    <a:lnTo>
                      <a:pt x="717" y="164"/>
                    </a:lnTo>
                    <a:lnTo>
                      <a:pt x="736" y="164"/>
                    </a:lnTo>
                    <a:lnTo>
                      <a:pt x="752" y="213"/>
                    </a:lnTo>
                    <a:lnTo>
                      <a:pt x="736" y="231"/>
                    </a:lnTo>
                    <a:lnTo>
                      <a:pt x="738" y="254"/>
                    </a:lnTo>
                    <a:lnTo>
                      <a:pt x="694" y="308"/>
                    </a:lnTo>
                    <a:lnTo>
                      <a:pt x="696" y="369"/>
                    </a:lnTo>
                    <a:lnTo>
                      <a:pt x="640" y="413"/>
                    </a:lnTo>
                    <a:lnTo>
                      <a:pt x="635" y="449"/>
                    </a:lnTo>
                    <a:lnTo>
                      <a:pt x="603" y="465"/>
                    </a:lnTo>
                    <a:lnTo>
                      <a:pt x="606" y="484"/>
                    </a:lnTo>
                    <a:lnTo>
                      <a:pt x="574" y="493"/>
                    </a:lnTo>
                    <a:lnTo>
                      <a:pt x="550" y="533"/>
                    </a:lnTo>
                    <a:lnTo>
                      <a:pt x="485" y="541"/>
                    </a:lnTo>
                    <a:lnTo>
                      <a:pt x="450" y="517"/>
                    </a:lnTo>
                    <a:lnTo>
                      <a:pt x="417" y="503"/>
                    </a:lnTo>
                    <a:lnTo>
                      <a:pt x="382" y="538"/>
                    </a:lnTo>
                    <a:lnTo>
                      <a:pt x="347" y="541"/>
                    </a:lnTo>
                    <a:lnTo>
                      <a:pt x="311" y="541"/>
                    </a:lnTo>
                    <a:lnTo>
                      <a:pt x="232" y="499"/>
                    </a:lnTo>
                    <a:lnTo>
                      <a:pt x="220" y="460"/>
                    </a:lnTo>
                    <a:lnTo>
                      <a:pt x="237" y="418"/>
                    </a:lnTo>
                    <a:lnTo>
                      <a:pt x="215" y="404"/>
                    </a:lnTo>
                    <a:lnTo>
                      <a:pt x="185" y="404"/>
                    </a:lnTo>
                    <a:lnTo>
                      <a:pt x="179" y="394"/>
                    </a:lnTo>
                    <a:lnTo>
                      <a:pt x="147" y="404"/>
                    </a:lnTo>
                    <a:lnTo>
                      <a:pt x="115" y="381"/>
                    </a:lnTo>
                    <a:lnTo>
                      <a:pt x="127" y="346"/>
                    </a:lnTo>
                    <a:lnTo>
                      <a:pt x="152" y="345"/>
                    </a:lnTo>
                    <a:lnTo>
                      <a:pt x="161" y="337"/>
                    </a:lnTo>
                    <a:lnTo>
                      <a:pt x="171" y="305"/>
                    </a:lnTo>
                    <a:lnTo>
                      <a:pt x="159" y="289"/>
                    </a:lnTo>
                    <a:lnTo>
                      <a:pt x="75" y="272"/>
                    </a:lnTo>
                    <a:lnTo>
                      <a:pt x="62" y="249"/>
                    </a:lnTo>
                    <a:lnTo>
                      <a:pt x="39" y="249"/>
                    </a:lnTo>
                    <a:lnTo>
                      <a:pt x="14" y="249"/>
                    </a:lnTo>
                    <a:lnTo>
                      <a:pt x="0" y="223"/>
                    </a:lnTo>
                    <a:lnTo>
                      <a:pt x="0" y="207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251" y="2720"/>
                <a:ext cx="359" cy="392"/>
              </a:xfrm>
              <a:custGeom>
                <a:avLst/>
                <a:gdLst>
                  <a:gd name="T0" fmla="*/ 307 w 521"/>
                  <a:gd name="T1" fmla="*/ 47 h 582"/>
                  <a:gd name="T2" fmla="*/ 300 w 521"/>
                  <a:gd name="T3" fmla="*/ 14 h 582"/>
                  <a:gd name="T4" fmla="*/ 275 w 521"/>
                  <a:gd name="T5" fmla="*/ 19 h 582"/>
                  <a:gd name="T6" fmla="*/ 256 w 521"/>
                  <a:gd name="T7" fmla="*/ 31 h 582"/>
                  <a:gd name="T8" fmla="*/ 236 w 521"/>
                  <a:gd name="T9" fmla="*/ 18 h 582"/>
                  <a:gd name="T10" fmla="*/ 203 w 521"/>
                  <a:gd name="T11" fmla="*/ 22 h 582"/>
                  <a:gd name="T12" fmla="*/ 97 w 521"/>
                  <a:gd name="T13" fmla="*/ 0 h 582"/>
                  <a:gd name="T14" fmla="*/ 104 w 521"/>
                  <a:gd name="T15" fmla="*/ 26 h 582"/>
                  <a:gd name="T16" fmla="*/ 57 w 521"/>
                  <a:gd name="T17" fmla="*/ 26 h 582"/>
                  <a:gd name="T18" fmla="*/ 17 w 521"/>
                  <a:gd name="T19" fmla="*/ 74 h 582"/>
                  <a:gd name="T20" fmla="*/ 34 w 521"/>
                  <a:gd name="T21" fmla="*/ 187 h 582"/>
                  <a:gd name="T22" fmla="*/ 3 w 521"/>
                  <a:gd name="T23" fmla="*/ 228 h 582"/>
                  <a:gd name="T24" fmla="*/ 43 w 521"/>
                  <a:gd name="T25" fmla="*/ 232 h 582"/>
                  <a:gd name="T26" fmla="*/ 52 w 521"/>
                  <a:gd name="T27" fmla="*/ 304 h 582"/>
                  <a:gd name="T28" fmla="*/ 85 w 521"/>
                  <a:gd name="T29" fmla="*/ 285 h 582"/>
                  <a:gd name="T30" fmla="*/ 99 w 521"/>
                  <a:gd name="T31" fmla="*/ 301 h 582"/>
                  <a:gd name="T32" fmla="*/ 134 w 521"/>
                  <a:gd name="T33" fmla="*/ 279 h 582"/>
                  <a:gd name="T34" fmla="*/ 167 w 521"/>
                  <a:gd name="T35" fmla="*/ 279 h 582"/>
                  <a:gd name="T36" fmla="*/ 184 w 521"/>
                  <a:gd name="T37" fmla="*/ 304 h 582"/>
                  <a:gd name="T38" fmla="*/ 163 w 521"/>
                  <a:gd name="T39" fmla="*/ 353 h 582"/>
                  <a:gd name="T40" fmla="*/ 163 w 521"/>
                  <a:gd name="T41" fmla="*/ 374 h 582"/>
                  <a:gd name="T42" fmla="*/ 198 w 521"/>
                  <a:gd name="T43" fmla="*/ 391 h 582"/>
                  <a:gd name="T44" fmla="*/ 223 w 521"/>
                  <a:gd name="T45" fmla="*/ 383 h 582"/>
                  <a:gd name="T46" fmla="*/ 236 w 521"/>
                  <a:gd name="T47" fmla="*/ 353 h 582"/>
                  <a:gd name="T48" fmla="*/ 260 w 521"/>
                  <a:gd name="T49" fmla="*/ 348 h 582"/>
                  <a:gd name="T50" fmla="*/ 294 w 521"/>
                  <a:gd name="T51" fmla="*/ 352 h 582"/>
                  <a:gd name="T52" fmla="*/ 289 w 521"/>
                  <a:gd name="T53" fmla="*/ 332 h 582"/>
                  <a:gd name="T54" fmla="*/ 339 w 521"/>
                  <a:gd name="T55" fmla="*/ 325 h 582"/>
                  <a:gd name="T56" fmla="*/ 351 w 521"/>
                  <a:gd name="T57" fmla="*/ 301 h 582"/>
                  <a:gd name="T58" fmla="*/ 356 w 521"/>
                  <a:gd name="T59" fmla="*/ 236 h 582"/>
                  <a:gd name="T60" fmla="*/ 334 w 521"/>
                  <a:gd name="T61" fmla="*/ 204 h 582"/>
                  <a:gd name="T62" fmla="*/ 328 w 521"/>
                  <a:gd name="T63" fmla="*/ 178 h 582"/>
                  <a:gd name="T64" fmla="*/ 316 w 521"/>
                  <a:gd name="T65" fmla="*/ 175 h 582"/>
                  <a:gd name="T66" fmla="*/ 334 w 521"/>
                  <a:gd name="T67" fmla="*/ 128 h 582"/>
                  <a:gd name="T68" fmla="*/ 342 w 521"/>
                  <a:gd name="T69" fmla="*/ 90 h 58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21"/>
                  <a:gd name="T106" fmla="*/ 0 h 582"/>
                  <a:gd name="T107" fmla="*/ 521 w 521"/>
                  <a:gd name="T108" fmla="*/ 582 h 58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21" h="582">
                    <a:moveTo>
                      <a:pt x="468" y="75"/>
                    </a:moveTo>
                    <a:lnTo>
                      <a:pt x="446" y="70"/>
                    </a:lnTo>
                    <a:lnTo>
                      <a:pt x="435" y="55"/>
                    </a:lnTo>
                    <a:lnTo>
                      <a:pt x="435" y="21"/>
                    </a:lnTo>
                    <a:lnTo>
                      <a:pt x="423" y="4"/>
                    </a:lnTo>
                    <a:lnTo>
                      <a:pt x="399" y="28"/>
                    </a:lnTo>
                    <a:lnTo>
                      <a:pt x="387" y="46"/>
                    </a:lnTo>
                    <a:lnTo>
                      <a:pt x="371" y="46"/>
                    </a:lnTo>
                    <a:lnTo>
                      <a:pt x="366" y="19"/>
                    </a:lnTo>
                    <a:lnTo>
                      <a:pt x="343" y="26"/>
                    </a:lnTo>
                    <a:lnTo>
                      <a:pt x="313" y="46"/>
                    </a:lnTo>
                    <a:lnTo>
                      <a:pt x="295" y="33"/>
                    </a:lnTo>
                    <a:lnTo>
                      <a:pt x="254" y="7"/>
                    </a:lnTo>
                    <a:lnTo>
                      <a:pt x="141" y="0"/>
                    </a:lnTo>
                    <a:lnTo>
                      <a:pt x="129" y="12"/>
                    </a:lnTo>
                    <a:lnTo>
                      <a:pt x="151" y="39"/>
                    </a:lnTo>
                    <a:lnTo>
                      <a:pt x="124" y="55"/>
                    </a:lnTo>
                    <a:lnTo>
                      <a:pt x="82" y="39"/>
                    </a:lnTo>
                    <a:lnTo>
                      <a:pt x="39" y="75"/>
                    </a:lnTo>
                    <a:lnTo>
                      <a:pt x="25" y="110"/>
                    </a:lnTo>
                    <a:lnTo>
                      <a:pt x="27" y="190"/>
                    </a:lnTo>
                    <a:lnTo>
                      <a:pt x="49" y="277"/>
                    </a:lnTo>
                    <a:lnTo>
                      <a:pt x="0" y="331"/>
                    </a:lnTo>
                    <a:lnTo>
                      <a:pt x="4" y="338"/>
                    </a:lnTo>
                    <a:lnTo>
                      <a:pt x="49" y="326"/>
                    </a:lnTo>
                    <a:lnTo>
                      <a:pt x="63" y="345"/>
                    </a:lnTo>
                    <a:lnTo>
                      <a:pt x="50" y="406"/>
                    </a:lnTo>
                    <a:lnTo>
                      <a:pt x="76" y="451"/>
                    </a:lnTo>
                    <a:lnTo>
                      <a:pt x="100" y="457"/>
                    </a:lnTo>
                    <a:lnTo>
                      <a:pt x="124" y="423"/>
                    </a:lnTo>
                    <a:lnTo>
                      <a:pt x="136" y="451"/>
                    </a:lnTo>
                    <a:lnTo>
                      <a:pt x="144" y="447"/>
                    </a:lnTo>
                    <a:lnTo>
                      <a:pt x="183" y="411"/>
                    </a:lnTo>
                    <a:lnTo>
                      <a:pt x="194" y="414"/>
                    </a:lnTo>
                    <a:lnTo>
                      <a:pt x="212" y="404"/>
                    </a:lnTo>
                    <a:lnTo>
                      <a:pt x="242" y="414"/>
                    </a:lnTo>
                    <a:lnTo>
                      <a:pt x="242" y="447"/>
                    </a:lnTo>
                    <a:lnTo>
                      <a:pt x="267" y="452"/>
                    </a:lnTo>
                    <a:lnTo>
                      <a:pt x="259" y="487"/>
                    </a:lnTo>
                    <a:lnTo>
                      <a:pt x="237" y="524"/>
                    </a:lnTo>
                    <a:lnTo>
                      <a:pt x="226" y="555"/>
                    </a:lnTo>
                    <a:lnTo>
                      <a:pt x="237" y="555"/>
                    </a:lnTo>
                    <a:lnTo>
                      <a:pt x="265" y="531"/>
                    </a:lnTo>
                    <a:lnTo>
                      <a:pt x="288" y="581"/>
                    </a:lnTo>
                    <a:lnTo>
                      <a:pt x="303" y="568"/>
                    </a:lnTo>
                    <a:lnTo>
                      <a:pt x="323" y="568"/>
                    </a:lnTo>
                    <a:lnTo>
                      <a:pt x="343" y="553"/>
                    </a:lnTo>
                    <a:lnTo>
                      <a:pt x="343" y="524"/>
                    </a:lnTo>
                    <a:lnTo>
                      <a:pt x="353" y="514"/>
                    </a:lnTo>
                    <a:lnTo>
                      <a:pt x="378" y="517"/>
                    </a:lnTo>
                    <a:lnTo>
                      <a:pt x="419" y="536"/>
                    </a:lnTo>
                    <a:lnTo>
                      <a:pt x="426" y="522"/>
                    </a:lnTo>
                    <a:lnTo>
                      <a:pt x="416" y="505"/>
                    </a:lnTo>
                    <a:lnTo>
                      <a:pt x="419" y="493"/>
                    </a:lnTo>
                    <a:lnTo>
                      <a:pt x="446" y="470"/>
                    </a:lnTo>
                    <a:lnTo>
                      <a:pt x="492" y="482"/>
                    </a:lnTo>
                    <a:lnTo>
                      <a:pt x="520" y="465"/>
                    </a:lnTo>
                    <a:lnTo>
                      <a:pt x="509" y="447"/>
                    </a:lnTo>
                    <a:lnTo>
                      <a:pt x="520" y="409"/>
                    </a:lnTo>
                    <a:lnTo>
                      <a:pt x="517" y="350"/>
                    </a:lnTo>
                    <a:lnTo>
                      <a:pt x="499" y="343"/>
                    </a:lnTo>
                    <a:lnTo>
                      <a:pt x="485" y="303"/>
                    </a:lnTo>
                    <a:lnTo>
                      <a:pt x="485" y="268"/>
                    </a:lnTo>
                    <a:lnTo>
                      <a:pt x="476" y="264"/>
                    </a:lnTo>
                    <a:lnTo>
                      <a:pt x="465" y="268"/>
                    </a:lnTo>
                    <a:lnTo>
                      <a:pt x="458" y="260"/>
                    </a:lnTo>
                    <a:lnTo>
                      <a:pt x="463" y="208"/>
                    </a:lnTo>
                    <a:lnTo>
                      <a:pt x="485" y="190"/>
                    </a:lnTo>
                    <a:lnTo>
                      <a:pt x="499" y="160"/>
                    </a:lnTo>
                    <a:lnTo>
                      <a:pt x="497" y="133"/>
                    </a:lnTo>
                    <a:lnTo>
                      <a:pt x="468" y="75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3209" y="2488"/>
                <a:ext cx="505" cy="309"/>
              </a:xfrm>
              <a:custGeom>
                <a:avLst/>
                <a:gdLst>
                  <a:gd name="T0" fmla="*/ 68 w 733"/>
                  <a:gd name="T1" fmla="*/ 285 h 456"/>
                  <a:gd name="T2" fmla="*/ 127 w 733"/>
                  <a:gd name="T3" fmla="*/ 271 h 456"/>
                  <a:gd name="T4" fmla="*/ 130 w 733"/>
                  <a:gd name="T5" fmla="*/ 241 h 456"/>
                  <a:gd name="T6" fmla="*/ 217 w 733"/>
                  <a:gd name="T7" fmla="*/ 238 h 456"/>
                  <a:gd name="T8" fmla="*/ 258 w 733"/>
                  <a:gd name="T9" fmla="*/ 265 h 456"/>
                  <a:gd name="T10" fmla="*/ 294 w 733"/>
                  <a:gd name="T11" fmla="*/ 246 h 456"/>
                  <a:gd name="T12" fmla="*/ 309 w 733"/>
                  <a:gd name="T13" fmla="*/ 265 h 456"/>
                  <a:gd name="T14" fmla="*/ 335 w 733"/>
                  <a:gd name="T15" fmla="*/ 236 h 456"/>
                  <a:gd name="T16" fmla="*/ 343 w 733"/>
                  <a:gd name="T17" fmla="*/ 271 h 456"/>
                  <a:gd name="T18" fmla="*/ 365 w 733"/>
                  <a:gd name="T19" fmla="*/ 285 h 456"/>
                  <a:gd name="T20" fmla="*/ 407 w 733"/>
                  <a:gd name="T21" fmla="*/ 260 h 456"/>
                  <a:gd name="T22" fmla="*/ 477 w 733"/>
                  <a:gd name="T23" fmla="*/ 218 h 456"/>
                  <a:gd name="T24" fmla="*/ 471 w 733"/>
                  <a:gd name="T25" fmla="*/ 150 h 456"/>
                  <a:gd name="T26" fmla="*/ 477 w 733"/>
                  <a:gd name="T27" fmla="*/ 127 h 456"/>
                  <a:gd name="T28" fmla="*/ 433 w 733"/>
                  <a:gd name="T29" fmla="*/ 104 h 456"/>
                  <a:gd name="T30" fmla="*/ 401 w 733"/>
                  <a:gd name="T31" fmla="*/ 104 h 456"/>
                  <a:gd name="T32" fmla="*/ 353 w 733"/>
                  <a:gd name="T33" fmla="*/ 87 h 456"/>
                  <a:gd name="T34" fmla="*/ 328 w 733"/>
                  <a:gd name="T35" fmla="*/ 62 h 456"/>
                  <a:gd name="T36" fmla="*/ 302 w 733"/>
                  <a:gd name="T37" fmla="*/ 58 h 456"/>
                  <a:gd name="T38" fmla="*/ 247 w 733"/>
                  <a:gd name="T39" fmla="*/ 58 h 456"/>
                  <a:gd name="T40" fmla="*/ 145 w 733"/>
                  <a:gd name="T41" fmla="*/ 0 h 456"/>
                  <a:gd name="T42" fmla="*/ 124 w 733"/>
                  <a:gd name="T43" fmla="*/ 7 h 456"/>
                  <a:gd name="T44" fmla="*/ 60 w 733"/>
                  <a:gd name="T45" fmla="*/ 7 h 456"/>
                  <a:gd name="T46" fmla="*/ 68 w 733"/>
                  <a:gd name="T47" fmla="*/ 28 h 456"/>
                  <a:gd name="T48" fmla="*/ 98 w 733"/>
                  <a:gd name="T49" fmla="*/ 35 h 456"/>
                  <a:gd name="T50" fmla="*/ 65 w 733"/>
                  <a:gd name="T51" fmla="*/ 58 h 456"/>
                  <a:gd name="T52" fmla="*/ 65 w 733"/>
                  <a:gd name="T53" fmla="*/ 83 h 456"/>
                  <a:gd name="T54" fmla="*/ 84 w 733"/>
                  <a:gd name="T55" fmla="*/ 111 h 456"/>
                  <a:gd name="T56" fmla="*/ 106 w 733"/>
                  <a:gd name="T57" fmla="*/ 169 h 456"/>
                  <a:gd name="T58" fmla="*/ 92 w 733"/>
                  <a:gd name="T59" fmla="*/ 179 h 456"/>
                  <a:gd name="T60" fmla="*/ 13 w 733"/>
                  <a:gd name="T61" fmla="*/ 209 h 456"/>
                  <a:gd name="T62" fmla="*/ 10 w 733"/>
                  <a:gd name="T63" fmla="*/ 234 h 456"/>
                  <a:gd name="T64" fmla="*/ 25 w 733"/>
                  <a:gd name="T65" fmla="*/ 266 h 45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33"/>
                  <a:gd name="T100" fmla="*/ 0 h 456"/>
                  <a:gd name="T101" fmla="*/ 733 w 733"/>
                  <a:gd name="T102" fmla="*/ 456 h 45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33" h="456">
                    <a:moveTo>
                      <a:pt x="85" y="455"/>
                    </a:moveTo>
                    <a:lnTo>
                      <a:pt x="99" y="420"/>
                    </a:lnTo>
                    <a:lnTo>
                      <a:pt x="144" y="384"/>
                    </a:lnTo>
                    <a:lnTo>
                      <a:pt x="184" y="400"/>
                    </a:lnTo>
                    <a:lnTo>
                      <a:pt x="212" y="384"/>
                    </a:lnTo>
                    <a:lnTo>
                      <a:pt x="189" y="356"/>
                    </a:lnTo>
                    <a:lnTo>
                      <a:pt x="202" y="344"/>
                    </a:lnTo>
                    <a:lnTo>
                      <a:pt x="315" y="351"/>
                    </a:lnTo>
                    <a:lnTo>
                      <a:pt x="356" y="378"/>
                    </a:lnTo>
                    <a:lnTo>
                      <a:pt x="375" y="391"/>
                    </a:lnTo>
                    <a:lnTo>
                      <a:pt x="405" y="370"/>
                    </a:lnTo>
                    <a:lnTo>
                      <a:pt x="427" y="363"/>
                    </a:lnTo>
                    <a:lnTo>
                      <a:pt x="432" y="391"/>
                    </a:lnTo>
                    <a:lnTo>
                      <a:pt x="448" y="391"/>
                    </a:lnTo>
                    <a:lnTo>
                      <a:pt x="462" y="373"/>
                    </a:lnTo>
                    <a:lnTo>
                      <a:pt x="486" y="349"/>
                    </a:lnTo>
                    <a:lnTo>
                      <a:pt x="498" y="366"/>
                    </a:lnTo>
                    <a:lnTo>
                      <a:pt x="498" y="400"/>
                    </a:lnTo>
                    <a:lnTo>
                      <a:pt x="508" y="416"/>
                    </a:lnTo>
                    <a:lnTo>
                      <a:pt x="530" y="420"/>
                    </a:lnTo>
                    <a:lnTo>
                      <a:pt x="554" y="396"/>
                    </a:lnTo>
                    <a:lnTo>
                      <a:pt x="591" y="384"/>
                    </a:lnTo>
                    <a:lnTo>
                      <a:pt x="661" y="320"/>
                    </a:lnTo>
                    <a:lnTo>
                      <a:pt x="692" y="322"/>
                    </a:lnTo>
                    <a:lnTo>
                      <a:pt x="732" y="310"/>
                    </a:lnTo>
                    <a:lnTo>
                      <a:pt x="684" y="222"/>
                    </a:lnTo>
                    <a:lnTo>
                      <a:pt x="699" y="195"/>
                    </a:lnTo>
                    <a:lnTo>
                      <a:pt x="693" y="187"/>
                    </a:lnTo>
                    <a:lnTo>
                      <a:pt x="670" y="178"/>
                    </a:lnTo>
                    <a:lnTo>
                      <a:pt x="628" y="153"/>
                    </a:lnTo>
                    <a:lnTo>
                      <a:pt x="608" y="141"/>
                    </a:lnTo>
                    <a:lnTo>
                      <a:pt x="582" y="153"/>
                    </a:lnTo>
                    <a:lnTo>
                      <a:pt x="552" y="128"/>
                    </a:lnTo>
                    <a:lnTo>
                      <a:pt x="513" y="128"/>
                    </a:lnTo>
                    <a:lnTo>
                      <a:pt x="483" y="114"/>
                    </a:lnTo>
                    <a:lnTo>
                      <a:pt x="476" y="91"/>
                    </a:lnTo>
                    <a:lnTo>
                      <a:pt x="462" y="73"/>
                    </a:lnTo>
                    <a:lnTo>
                      <a:pt x="439" y="85"/>
                    </a:lnTo>
                    <a:lnTo>
                      <a:pt x="420" y="78"/>
                    </a:lnTo>
                    <a:lnTo>
                      <a:pt x="358" y="85"/>
                    </a:lnTo>
                    <a:lnTo>
                      <a:pt x="292" y="70"/>
                    </a:lnTo>
                    <a:lnTo>
                      <a:pt x="210" y="0"/>
                    </a:lnTo>
                    <a:lnTo>
                      <a:pt x="188" y="16"/>
                    </a:lnTo>
                    <a:lnTo>
                      <a:pt x="180" y="10"/>
                    </a:lnTo>
                    <a:lnTo>
                      <a:pt x="162" y="10"/>
                    </a:lnTo>
                    <a:lnTo>
                      <a:pt x="87" y="10"/>
                    </a:lnTo>
                    <a:lnTo>
                      <a:pt x="78" y="20"/>
                    </a:lnTo>
                    <a:lnTo>
                      <a:pt x="99" y="42"/>
                    </a:lnTo>
                    <a:lnTo>
                      <a:pt x="122" y="46"/>
                    </a:lnTo>
                    <a:lnTo>
                      <a:pt x="142" y="52"/>
                    </a:lnTo>
                    <a:lnTo>
                      <a:pt x="133" y="68"/>
                    </a:lnTo>
                    <a:lnTo>
                      <a:pt x="94" y="85"/>
                    </a:lnTo>
                    <a:lnTo>
                      <a:pt x="87" y="114"/>
                    </a:lnTo>
                    <a:lnTo>
                      <a:pt x="94" y="123"/>
                    </a:lnTo>
                    <a:lnTo>
                      <a:pt x="99" y="160"/>
                    </a:lnTo>
                    <a:lnTo>
                      <a:pt x="122" y="164"/>
                    </a:lnTo>
                    <a:lnTo>
                      <a:pt x="144" y="192"/>
                    </a:lnTo>
                    <a:lnTo>
                      <a:pt x="154" y="249"/>
                    </a:lnTo>
                    <a:lnTo>
                      <a:pt x="147" y="267"/>
                    </a:lnTo>
                    <a:lnTo>
                      <a:pt x="133" y="264"/>
                    </a:lnTo>
                    <a:lnTo>
                      <a:pt x="90" y="295"/>
                    </a:lnTo>
                    <a:lnTo>
                      <a:pt x="19" y="308"/>
                    </a:lnTo>
                    <a:lnTo>
                      <a:pt x="0" y="327"/>
                    </a:lnTo>
                    <a:lnTo>
                      <a:pt x="14" y="346"/>
                    </a:lnTo>
                    <a:lnTo>
                      <a:pt x="16" y="388"/>
                    </a:lnTo>
                    <a:lnTo>
                      <a:pt x="36" y="393"/>
                    </a:lnTo>
                    <a:lnTo>
                      <a:pt x="85" y="455"/>
                    </a:lnTo>
                  </a:path>
                </a:pathLst>
              </a:custGeom>
              <a:solidFill>
                <a:srgbClr val="64ADD3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3277" y="3465"/>
                <a:ext cx="163" cy="146"/>
              </a:xfrm>
              <a:custGeom>
                <a:avLst/>
                <a:gdLst>
                  <a:gd name="T0" fmla="*/ 162 w 238"/>
                  <a:gd name="T1" fmla="*/ 24 h 215"/>
                  <a:gd name="T2" fmla="*/ 131 w 238"/>
                  <a:gd name="T3" fmla="*/ 75 h 215"/>
                  <a:gd name="T4" fmla="*/ 131 w 238"/>
                  <a:gd name="T5" fmla="*/ 98 h 215"/>
                  <a:gd name="T6" fmla="*/ 72 w 238"/>
                  <a:gd name="T7" fmla="*/ 145 h 215"/>
                  <a:gd name="T8" fmla="*/ 12 w 238"/>
                  <a:gd name="T9" fmla="*/ 124 h 215"/>
                  <a:gd name="T10" fmla="*/ 0 w 238"/>
                  <a:gd name="T11" fmla="*/ 81 h 215"/>
                  <a:gd name="T12" fmla="*/ 3 w 238"/>
                  <a:gd name="T13" fmla="*/ 61 h 215"/>
                  <a:gd name="T14" fmla="*/ 37 w 238"/>
                  <a:gd name="T15" fmla="*/ 29 h 215"/>
                  <a:gd name="T16" fmla="*/ 47 w 238"/>
                  <a:gd name="T17" fmla="*/ 19 h 215"/>
                  <a:gd name="T18" fmla="*/ 103 w 238"/>
                  <a:gd name="T19" fmla="*/ 11 h 215"/>
                  <a:gd name="T20" fmla="*/ 127 w 238"/>
                  <a:gd name="T21" fmla="*/ 8 h 215"/>
                  <a:gd name="T22" fmla="*/ 136 w 238"/>
                  <a:gd name="T23" fmla="*/ 0 h 215"/>
                  <a:gd name="T24" fmla="*/ 153 w 238"/>
                  <a:gd name="T25" fmla="*/ 3 h 215"/>
                  <a:gd name="T26" fmla="*/ 162 w 238"/>
                  <a:gd name="T27" fmla="*/ 24 h 2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8"/>
                  <a:gd name="T43" fmla="*/ 0 h 215"/>
                  <a:gd name="T44" fmla="*/ 238 w 238"/>
                  <a:gd name="T45" fmla="*/ 215 h 21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8" h="215">
                    <a:moveTo>
                      <a:pt x="237" y="36"/>
                    </a:moveTo>
                    <a:lnTo>
                      <a:pt x="192" y="110"/>
                    </a:lnTo>
                    <a:lnTo>
                      <a:pt x="192" y="144"/>
                    </a:lnTo>
                    <a:lnTo>
                      <a:pt x="105" y="214"/>
                    </a:lnTo>
                    <a:lnTo>
                      <a:pt x="18" y="182"/>
                    </a:lnTo>
                    <a:lnTo>
                      <a:pt x="0" y="120"/>
                    </a:lnTo>
                    <a:lnTo>
                      <a:pt x="4" y="90"/>
                    </a:lnTo>
                    <a:lnTo>
                      <a:pt x="54" y="43"/>
                    </a:lnTo>
                    <a:lnTo>
                      <a:pt x="69" y="28"/>
                    </a:lnTo>
                    <a:lnTo>
                      <a:pt x="150" y="16"/>
                    </a:lnTo>
                    <a:lnTo>
                      <a:pt x="186" y="12"/>
                    </a:lnTo>
                    <a:lnTo>
                      <a:pt x="198" y="0"/>
                    </a:lnTo>
                    <a:lnTo>
                      <a:pt x="224" y="4"/>
                    </a:lnTo>
                    <a:lnTo>
                      <a:pt x="237" y="36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9" name="Oval 27"/>
              <p:cNvSpPr>
                <a:spLocks noChangeArrowheads="1"/>
              </p:cNvSpPr>
              <p:nvPr/>
            </p:nvSpPr>
            <p:spPr bwMode="auto">
              <a:xfrm>
                <a:off x="3856" y="2531"/>
                <a:ext cx="42" cy="41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52121" tIns="26060" rIns="52121" bIns="2606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0" name="Freeform 28"/>
              <p:cNvSpPr>
                <a:spLocks/>
              </p:cNvSpPr>
              <p:nvPr/>
            </p:nvSpPr>
            <p:spPr bwMode="auto">
              <a:xfrm>
                <a:off x="2302" y="1811"/>
                <a:ext cx="893" cy="747"/>
              </a:xfrm>
              <a:custGeom>
                <a:avLst/>
                <a:gdLst>
                  <a:gd name="T0" fmla="*/ 0 w 1299"/>
                  <a:gd name="T1" fmla="*/ 140 h 1107"/>
                  <a:gd name="T2" fmla="*/ 34 w 1299"/>
                  <a:gd name="T3" fmla="*/ 106 h 1107"/>
                  <a:gd name="T4" fmla="*/ 137 w 1299"/>
                  <a:gd name="T5" fmla="*/ 48 h 1107"/>
                  <a:gd name="T6" fmla="*/ 163 w 1299"/>
                  <a:gd name="T7" fmla="*/ 13 h 1107"/>
                  <a:gd name="T8" fmla="*/ 185 w 1299"/>
                  <a:gd name="T9" fmla="*/ 1 h 1107"/>
                  <a:gd name="T10" fmla="*/ 225 w 1299"/>
                  <a:gd name="T11" fmla="*/ 26 h 1107"/>
                  <a:gd name="T12" fmla="*/ 228 w 1299"/>
                  <a:gd name="T13" fmla="*/ 101 h 1107"/>
                  <a:gd name="T14" fmla="*/ 283 w 1299"/>
                  <a:gd name="T15" fmla="*/ 165 h 1107"/>
                  <a:gd name="T16" fmla="*/ 373 w 1299"/>
                  <a:gd name="T17" fmla="*/ 143 h 1107"/>
                  <a:gd name="T18" fmla="*/ 397 w 1299"/>
                  <a:gd name="T19" fmla="*/ 161 h 1107"/>
                  <a:gd name="T20" fmla="*/ 357 w 1299"/>
                  <a:gd name="T21" fmla="*/ 202 h 1107"/>
                  <a:gd name="T22" fmla="*/ 399 w 1299"/>
                  <a:gd name="T23" fmla="*/ 244 h 1107"/>
                  <a:gd name="T24" fmla="*/ 419 w 1299"/>
                  <a:gd name="T25" fmla="*/ 250 h 1107"/>
                  <a:gd name="T26" fmla="*/ 439 w 1299"/>
                  <a:gd name="T27" fmla="*/ 281 h 1107"/>
                  <a:gd name="T28" fmla="*/ 520 w 1299"/>
                  <a:gd name="T29" fmla="*/ 283 h 1107"/>
                  <a:gd name="T30" fmla="*/ 597 w 1299"/>
                  <a:gd name="T31" fmla="*/ 252 h 1107"/>
                  <a:gd name="T32" fmla="*/ 604 w 1299"/>
                  <a:gd name="T33" fmla="*/ 301 h 1107"/>
                  <a:gd name="T34" fmla="*/ 584 w 1299"/>
                  <a:gd name="T35" fmla="*/ 327 h 1107"/>
                  <a:gd name="T36" fmla="*/ 577 w 1299"/>
                  <a:gd name="T37" fmla="*/ 366 h 1107"/>
                  <a:gd name="T38" fmla="*/ 635 w 1299"/>
                  <a:gd name="T39" fmla="*/ 389 h 1107"/>
                  <a:gd name="T40" fmla="*/ 691 w 1299"/>
                  <a:gd name="T41" fmla="*/ 485 h 1107"/>
                  <a:gd name="T42" fmla="*/ 716 w 1299"/>
                  <a:gd name="T43" fmla="*/ 524 h 1107"/>
                  <a:gd name="T44" fmla="*/ 745 w 1299"/>
                  <a:gd name="T45" fmla="*/ 544 h 1107"/>
                  <a:gd name="T46" fmla="*/ 753 w 1299"/>
                  <a:gd name="T47" fmla="*/ 521 h 1107"/>
                  <a:gd name="T48" fmla="*/ 782 w 1299"/>
                  <a:gd name="T49" fmla="*/ 489 h 1107"/>
                  <a:gd name="T50" fmla="*/ 753 w 1299"/>
                  <a:gd name="T51" fmla="*/ 465 h 1107"/>
                  <a:gd name="T52" fmla="*/ 770 w 1299"/>
                  <a:gd name="T53" fmla="*/ 405 h 1107"/>
                  <a:gd name="T54" fmla="*/ 799 w 1299"/>
                  <a:gd name="T55" fmla="*/ 411 h 1107"/>
                  <a:gd name="T56" fmla="*/ 857 w 1299"/>
                  <a:gd name="T57" fmla="*/ 447 h 1107"/>
                  <a:gd name="T58" fmla="*/ 892 w 1299"/>
                  <a:gd name="T59" fmla="*/ 482 h 1107"/>
                  <a:gd name="T60" fmla="*/ 885 w 1299"/>
                  <a:gd name="T61" fmla="*/ 529 h 1107"/>
                  <a:gd name="T62" fmla="*/ 841 w 1299"/>
                  <a:gd name="T63" fmla="*/ 544 h 1107"/>
                  <a:gd name="T64" fmla="*/ 835 w 1299"/>
                  <a:gd name="T65" fmla="*/ 556 h 1107"/>
                  <a:gd name="T66" fmla="*/ 802 w 1299"/>
                  <a:gd name="T67" fmla="*/ 569 h 1107"/>
                  <a:gd name="T68" fmla="*/ 765 w 1299"/>
                  <a:gd name="T69" fmla="*/ 560 h 1107"/>
                  <a:gd name="T70" fmla="*/ 765 w 1299"/>
                  <a:gd name="T71" fmla="*/ 577 h 1107"/>
                  <a:gd name="T72" fmla="*/ 750 w 1299"/>
                  <a:gd name="T73" fmla="*/ 602 h 1107"/>
                  <a:gd name="T74" fmla="*/ 757 w 1299"/>
                  <a:gd name="T75" fmla="*/ 649 h 1107"/>
                  <a:gd name="T76" fmla="*/ 760 w 1299"/>
                  <a:gd name="T77" fmla="*/ 672 h 1107"/>
                  <a:gd name="T78" fmla="*/ 719 w 1299"/>
                  <a:gd name="T79" fmla="*/ 680 h 1107"/>
                  <a:gd name="T80" fmla="*/ 724 w 1299"/>
                  <a:gd name="T81" fmla="*/ 722 h 1107"/>
                  <a:gd name="T82" fmla="*/ 701 w 1299"/>
                  <a:gd name="T83" fmla="*/ 739 h 1107"/>
                  <a:gd name="T84" fmla="*/ 652 w 1299"/>
                  <a:gd name="T85" fmla="*/ 743 h 1107"/>
                  <a:gd name="T86" fmla="*/ 630 w 1299"/>
                  <a:gd name="T87" fmla="*/ 706 h 1107"/>
                  <a:gd name="T88" fmla="*/ 606 w 1299"/>
                  <a:gd name="T89" fmla="*/ 706 h 1107"/>
                  <a:gd name="T90" fmla="*/ 558 w 1299"/>
                  <a:gd name="T91" fmla="*/ 666 h 1107"/>
                  <a:gd name="T92" fmla="*/ 549 w 1299"/>
                  <a:gd name="T93" fmla="*/ 630 h 1107"/>
                  <a:gd name="T94" fmla="*/ 497 w 1299"/>
                  <a:gd name="T95" fmla="*/ 649 h 1107"/>
                  <a:gd name="T96" fmla="*/ 484 w 1299"/>
                  <a:gd name="T97" fmla="*/ 669 h 1107"/>
                  <a:gd name="T98" fmla="*/ 430 w 1299"/>
                  <a:gd name="T99" fmla="*/ 640 h 1107"/>
                  <a:gd name="T100" fmla="*/ 428 w 1299"/>
                  <a:gd name="T101" fmla="*/ 610 h 1107"/>
                  <a:gd name="T102" fmla="*/ 463 w 1299"/>
                  <a:gd name="T103" fmla="*/ 630 h 1107"/>
                  <a:gd name="T104" fmla="*/ 478 w 1299"/>
                  <a:gd name="T105" fmla="*/ 589 h 1107"/>
                  <a:gd name="T106" fmla="*/ 509 w 1299"/>
                  <a:gd name="T107" fmla="*/ 560 h 1107"/>
                  <a:gd name="T108" fmla="*/ 536 w 1299"/>
                  <a:gd name="T109" fmla="*/ 520 h 1107"/>
                  <a:gd name="T110" fmla="*/ 523 w 1299"/>
                  <a:gd name="T111" fmla="*/ 455 h 1107"/>
                  <a:gd name="T112" fmla="*/ 474 w 1299"/>
                  <a:gd name="T113" fmla="*/ 366 h 1107"/>
                  <a:gd name="T114" fmla="*/ 422 w 1299"/>
                  <a:gd name="T115" fmla="*/ 347 h 1107"/>
                  <a:gd name="T116" fmla="*/ 365 w 1299"/>
                  <a:gd name="T117" fmla="*/ 283 h 1107"/>
                  <a:gd name="T118" fmla="*/ 273 w 1299"/>
                  <a:gd name="T119" fmla="*/ 258 h 1107"/>
                  <a:gd name="T120" fmla="*/ 201 w 1299"/>
                  <a:gd name="T121" fmla="*/ 266 h 1107"/>
                  <a:gd name="T122" fmla="*/ 144 w 1299"/>
                  <a:gd name="T123" fmla="*/ 288 h 1107"/>
                  <a:gd name="T124" fmla="*/ 86 w 1299"/>
                  <a:gd name="T125" fmla="*/ 254 h 110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299"/>
                  <a:gd name="T190" fmla="*/ 0 h 1107"/>
                  <a:gd name="T191" fmla="*/ 1299 w 1299"/>
                  <a:gd name="T192" fmla="*/ 1107 h 110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299" h="1107">
                    <a:moveTo>
                      <a:pt x="11" y="350"/>
                    </a:moveTo>
                    <a:lnTo>
                      <a:pt x="0" y="207"/>
                    </a:lnTo>
                    <a:lnTo>
                      <a:pt x="7" y="177"/>
                    </a:lnTo>
                    <a:lnTo>
                      <a:pt x="49" y="157"/>
                    </a:lnTo>
                    <a:lnTo>
                      <a:pt x="107" y="109"/>
                    </a:lnTo>
                    <a:lnTo>
                      <a:pt x="200" y="71"/>
                    </a:lnTo>
                    <a:lnTo>
                      <a:pt x="237" y="55"/>
                    </a:lnTo>
                    <a:lnTo>
                      <a:pt x="237" y="19"/>
                    </a:lnTo>
                    <a:lnTo>
                      <a:pt x="254" y="0"/>
                    </a:lnTo>
                    <a:lnTo>
                      <a:pt x="269" y="2"/>
                    </a:lnTo>
                    <a:lnTo>
                      <a:pt x="329" y="11"/>
                    </a:lnTo>
                    <a:lnTo>
                      <a:pt x="327" y="39"/>
                    </a:lnTo>
                    <a:lnTo>
                      <a:pt x="339" y="82"/>
                    </a:lnTo>
                    <a:lnTo>
                      <a:pt x="332" y="149"/>
                    </a:lnTo>
                    <a:lnTo>
                      <a:pt x="383" y="226"/>
                    </a:lnTo>
                    <a:lnTo>
                      <a:pt x="412" y="244"/>
                    </a:lnTo>
                    <a:lnTo>
                      <a:pt x="454" y="212"/>
                    </a:lnTo>
                    <a:lnTo>
                      <a:pt x="542" y="212"/>
                    </a:lnTo>
                    <a:lnTo>
                      <a:pt x="563" y="219"/>
                    </a:lnTo>
                    <a:lnTo>
                      <a:pt x="577" y="239"/>
                    </a:lnTo>
                    <a:lnTo>
                      <a:pt x="567" y="261"/>
                    </a:lnTo>
                    <a:lnTo>
                      <a:pt x="519" y="299"/>
                    </a:lnTo>
                    <a:lnTo>
                      <a:pt x="524" y="320"/>
                    </a:lnTo>
                    <a:lnTo>
                      <a:pt x="580" y="362"/>
                    </a:lnTo>
                    <a:lnTo>
                      <a:pt x="602" y="362"/>
                    </a:lnTo>
                    <a:lnTo>
                      <a:pt x="609" y="371"/>
                    </a:lnTo>
                    <a:lnTo>
                      <a:pt x="604" y="389"/>
                    </a:lnTo>
                    <a:lnTo>
                      <a:pt x="639" y="417"/>
                    </a:lnTo>
                    <a:lnTo>
                      <a:pt x="722" y="429"/>
                    </a:lnTo>
                    <a:lnTo>
                      <a:pt x="756" y="419"/>
                    </a:lnTo>
                    <a:lnTo>
                      <a:pt x="807" y="369"/>
                    </a:lnTo>
                    <a:lnTo>
                      <a:pt x="868" y="374"/>
                    </a:lnTo>
                    <a:lnTo>
                      <a:pt x="893" y="412"/>
                    </a:lnTo>
                    <a:lnTo>
                      <a:pt x="879" y="446"/>
                    </a:lnTo>
                    <a:lnTo>
                      <a:pt x="881" y="465"/>
                    </a:lnTo>
                    <a:lnTo>
                      <a:pt x="849" y="485"/>
                    </a:lnTo>
                    <a:lnTo>
                      <a:pt x="836" y="502"/>
                    </a:lnTo>
                    <a:lnTo>
                      <a:pt x="840" y="543"/>
                    </a:lnTo>
                    <a:lnTo>
                      <a:pt x="898" y="585"/>
                    </a:lnTo>
                    <a:lnTo>
                      <a:pt x="923" y="576"/>
                    </a:lnTo>
                    <a:lnTo>
                      <a:pt x="988" y="660"/>
                    </a:lnTo>
                    <a:lnTo>
                      <a:pt x="1005" y="719"/>
                    </a:lnTo>
                    <a:lnTo>
                      <a:pt x="996" y="752"/>
                    </a:lnTo>
                    <a:lnTo>
                      <a:pt x="1041" y="777"/>
                    </a:lnTo>
                    <a:lnTo>
                      <a:pt x="1041" y="794"/>
                    </a:lnTo>
                    <a:lnTo>
                      <a:pt x="1083" y="806"/>
                    </a:lnTo>
                    <a:lnTo>
                      <a:pt x="1096" y="806"/>
                    </a:lnTo>
                    <a:lnTo>
                      <a:pt x="1096" y="772"/>
                    </a:lnTo>
                    <a:lnTo>
                      <a:pt x="1128" y="765"/>
                    </a:lnTo>
                    <a:lnTo>
                      <a:pt x="1138" y="724"/>
                    </a:lnTo>
                    <a:lnTo>
                      <a:pt x="1113" y="707"/>
                    </a:lnTo>
                    <a:lnTo>
                      <a:pt x="1096" y="689"/>
                    </a:lnTo>
                    <a:lnTo>
                      <a:pt x="1103" y="612"/>
                    </a:lnTo>
                    <a:lnTo>
                      <a:pt x="1120" y="600"/>
                    </a:lnTo>
                    <a:lnTo>
                      <a:pt x="1151" y="614"/>
                    </a:lnTo>
                    <a:lnTo>
                      <a:pt x="1162" y="609"/>
                    </a:lnTo>
                    <a:lnTo>
                      <a:pt x="1170" y="623"/>
                    </a:lnTo>
                    <a:lnTo>
                      <a:pt x="1247" y="662"/>
                    </a:lnTo>
                    <a:lnTo>
                      <a:pt x="1290" y="689"/>
                    </a:lnTo>
                    <a:lnTo>
                      <a:pt x="1298" y="714"/>
                    </a:lnTo>
                    <a:lnTo>
                      <a:pt x="1275" y="747"/>
                    </a:lnTo>
                    <a:lnTo>
                      <a:pt x="1288" y="784"/>
                    </a:lnTo>
                    <a:lnTo>
                      <a:pt x="1280" y="801"/>
                    </a:lnTo>
                    <a:lnTo>
                      <a:pt x="1223" y="806"/>
                    </a:lnTo>
                    <a:lnTo>
                      <a:pt x="1211" y="812"/>
                    </a:lnTo>
                    <a:lnTo>
                      <a:pt x="1214" y="824"/>
                    </a:lnTo>
                    <a:lnTo>
                      <a:pt x="1214" y="838"/>
                    </a:lnTo>
                    <a:lnTo>
                      <a:pt x="1167" y="843"/>
                    </a:lnTo>
                    <a:lnTo>
                      <a:pt x="1143" y="830"/>
                    </a:lnTo>
                    <a:lnTo>
                      <a:pt x="1113" y="830"/>
                    </a:lnTo>
                    <a:lnTo>
                      <a:pt x="1106" y="838"/>
                    </a:lnTo>
                    <a:lnTo>
                      <a:pt x="1113" y="855"/>
                    </a:lnTo>
                    <a:lnTo>
                      <a:pt x="1096" y="873"/>
                    </a:lnTo>
                    <a:lnTo>
                      <a:pt x="1091" y="892"/>
                    </a:lnTo>
                    <a:lnTo>
                      <a:pt x="1120" y="917"/>
                    </a:lnTo>
                    <a:lnTo>
                      <a:pt x="1101" y="962"/>
                    </a:lnTo>
                    <a:lnTo>
                      <a:pt x="1108" y="983"/>
                    </a:lnTo>
                    <a:lnTo>
                      <a:pt x="1106" y="996"/>
                    </a:lnTo>
                    <a:lnTo>
                      <a:pt x="1070" y="996"/>
                    </a:lnTo>
                    <a:lnTo>
                      <a:pt x="1046" y="1008"/>
                    </a:lnTo>
                    <a:lnTo>
                      <a:pt x="1065" y="1032"/>
                    </a:lnTo>
                    <a:lnTo>
                      <a:pt x="1053" y="1070"/>
                    </a:lnTo>
                    <a:lnTo>
                      <a:pt x="1016" y="1077"/>
                    </a:lnTo>
                    <a:lnTo>
                      <a:pt x="1020" y="1095"/>
                    </a:lnTo>
                    <a:lnTo>
                      <a:pt x="1010" y="1106"/>
                    </a:lnTo>
                    <a:lnTo>
                      <a:pt x="948" y="1101"/>
                    </a:lnTo>
                    <a:lnTo>
                      <a:pt x="923" y="1084"/>
                    </a:lnTo>
                    <a:lnTo>
                      <a:pt x="917" y="1046"/>
                    </a:lnTo>
                    <a:lnTo>
                      <a:pt x="903" y="1029"/>
                    </a:lnTo>
                    <a:lnTo>
                      <a:pt x="881" y="1046"/>
                    </a:lnTo>
                    <a:lnTo>
                      <a:pt x="840" y="1008"/>
                    </a:lnTo>
                    <a:lnTo>
                      <a:pt x="812" y="987"/>
                    </a:lnTo>
                    <a:lnTo>
                      <a:pt x="807" y="958"/>
                    </a:lnTo>
                    <a:lnTo>
                      <a:pt x="798" y="934"/>
                    </a:lnTo>
                    <a:lnTo>
                      <a:pt x="782" y="934"/>
                    </a:lnTo>
                    <a:lnTo>
                      <a:pt x="723" y="962"/>
                    </a:lnTo>
                    <a:lnTo>
                      <a:pt x="726" y="992"/>
                    </a:lnTo>
                    <a:lnTo>
                      <a:pt x="704" y="992"/>
                    </a:lnTo>
                    <a:lnTo>
                      <a:pt x="666" y="953"/>
                    </a:lnTo>
                    <a:lnTo>
                      <a:pt x="626" y="948"/>
                    </a:lnTo>
                    <a:lnTo>
                      <a:pt x="611" y="927"/>
                    </a:lnTo>
                    <a:lnTo>
                      <a:pt x="623" y="904"/>
                    </a:lnTo>
                    <a:lnTo>
                      <a:pt x="646" y="924"/>
                    </a:lnTo>
                    <a:lnTo>
                      <a:pt x="674" y="934"/>
                    </a:lnTo>
                    <a:lnTo>
                      <a:pt x="695" y="915"/>
                    </a:lnTo>
                    <a:lnTo>
                      <a:pt x="695" y="873"/>
                    </a:lnTo>
                    <a:lnTo>
                      <a:pt x="722" y="850"/>
                    </a:lnTo>
                    <a:lnTo>
                      <a:pt x="741" y="830"/>
                    </a:lnTo>
                    <a:lnTo>
                      <a:pt x="731" y="806"/>
                    </a:lnTo>
                    <a:lnTo>
                      <a:pt x="779" y="770"/>
                    </a:lnTo>
                    <a:lnTo>
                      <a:pt x="786" y="707"/>
                    </a:lnTo>
                    <a:lnTo>
                      <a:pt x="761" y="675"/>
                    </a:lnTo>
                    <a:lnTo>
                      <a:pt x="750" y="623"/>
                    </a:lnTo>
                    <a:lnTo>
                      <a:pt x="690" y="543"/>
                    </a:lnTo>
                    <a:lnTo>
                      <a:pt x="658" y="554"/>
                    </a:lnTo>
                    <a:lnTo>
                      <a:pt x="614" y="514"/>
                    </a:lnTo>
                    <a:lnTo>
                      <a:pt x="554" y="477"/>
                    </a:lnTo>
                    <a:lnTo>
                      <a:pt x="531" y="419"/>
                    </a:lnTo>
                    <a:lnTo>
                      <a:pt x="483" y="436"/>
                    </a:lnTo>
                    <a:lnTo>
                      <a:pt x="397" y="382"/>
                    </a:lnTo>
                    <a:lnTo>
                      <a:pt x="355" y="404"/>
                    </a:lnTo>
                    <a:lnTo>
                      <a:pt x="292" y="394"/>
                    </a:lnTo>
                    <a:lnTo>
                      <a:pt x="242" y="424"/>
                    </a:lnTo>
                    <a:lnTo>
                      <a:pt x="209" y="427"/>
                    </a:lnTo>
                    <a:lnTo>
                      <a:pt x="159" y="397"/>
                    </a:lnTo>
                    <a:lnTo>
                      <a:pt x="125" y="376"/>
                    </a:lnTo>
                    <a:lnTo>
                      <a:pt x="11" y="350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1" name="Freeform 29"/>
              <p:cNvSpPr>
                <a:spLocks/>
              </p:cNvSpPr>
              <p:nvPr/>
            </p:nvSpPr>
            <p:spPr bwMode="auto">
              <a:xfrm>
                <a:off x="3021" y="2028"/>
                <a:ext cx="334" cy="572"/>
              </a:xfrm>
              <a:custGeom>
                <a:avLst/>
                <a:gdLst>
                  <a:gd name="T0" fmla="*/ 278 w 482"/>
                  <a:gd name="T1" fmla="*/ 340 h 849"/>
                  <a:gd name="T2" fmla="*/ 270 w 482"/>
                  <a:gd name="T3" fmla="*/ 193 h 849"/>
                  <a:gd name="T4" fmla="*/ 294 w 482"/>
                  <a:gd name="T5" fmla="*/ 144 h 849"/>
                  <a:gd name="T6" fmla="*/ 292 w 482"/>
                  <a:gd name="T7" fmla="*/ 77 h 849"/>
                  <a:gd name="T8" fmla="*/ 306 w 482"/>
                  <a:gd name="T9" fmla="*/ 30 h 849"/>
                  <a:gd name="T10" fmla="*/ 295 w 482"/>
                  <a:gd name="T11" fmla="*/ 0 h 849"/>
                  <a:gd name="T12" fmla="*/ 245 w 482"/>
                  <a:gd name="T13" fmla="*/ 17 h 849"/>
                  <a:gd name="T14" fmla="*/ 227 w 482"/>
                  <a:gd name="T15" fmla="*/ 58 h 849"/>
                  <a:gd name="T16" fmla="*/ 207 w 482"/>
                  <a:gd name="T17" fmla="*/ 73 h 849"/>
                  <a:gd name="T18" fmla="*/ 142 w 482"/>
                  <a:gd name="T19" fmla="*/ 146 h 849"/>
                  <a:gd name="T20" fmla="*/ 94 w 482"/>
                  <a:gd name="T21" fmla="*/ 144 h 849"/>
                  <a:gd name="T22" fmla="*/ 82 w 482"/>
                  <a:gd name="T23" fmla="*/ 191 h 849"/>
                  <a:gd name="T24" fmla="*/ 142 w 482"/>
                  <a:gd name="T25" fmla="*/ 227 h 849"/>
                  <a:gd name="T26" fmla="*/ 178 w 482"/>
                  <a:gd name="T27" fmla="*/ 262 h 849"/>
                  <a:gd name="T28" fmla="*/ 171 w 482"/>
                  <a:gd name="T29" fmla="*/ 309 h 849"/>
                  <a:gd name="T30" fmla="*/ 125 w 482"/>
                  <a:gd name="T31" fmla="*/ 323 h 849"/>
                  <a:gd name="T32" fmla="*/ 118 w 482"/>
                  <a:gd name="T33" fmla="*/ 335 h 849"/>
                  <a:gd name="T34" fmla="*/ 85 w 482"/>
                  <a:gd name="T35" fmla="*/ 348 h 849"/>
                  <a:gd name="T36" fmla="*/ 47 w 482"/>
                  <a:gd name="T37" fmla="*/ 340 h 849"/>
                  <a:gd name="T38" fmla="*/ 47 w 482"/>
                  <a:gd name="T39" fmla="*/ 356 h 849"/>
                  <a:gd name="T40" fmla="*/ 31 w 482"/>
                  <a:gd name="T41" fmla="*/ 381 h 849"/>
                  <a:gd name="T42" fmla="*/ 38 w 482"/>
                  <a:gd name="T43" fmla="*/ 428 h 849"/>
                  <a:gd name="T44" fmla="*/ 42 w 482"/>
                  <a:gd name="T45" fmla="*/ 451 h 849"/>
                  <a:gd name="T46" fmla="*/ 0 w 482"/>
                  <a:gd name="T47" fmla="*/ 459 h 849"/>
                  <a:gd name="T48" fmla="*/ 5 w 482"/>
                  <a:gd name="T49" fmla="*/ 501 h 849"/>
                  <a:gd name="T50" fmla="*/ 21 w 482"/>
                  <a:gd name="T51" fmla="*/ 518 h 849"/>
                  <a:gd name="T52" fmla="*/ 78 w 482"/>
                  <a:gd name="T53" fmla="*/ 511 h 849"/>
                  <a:gd name="T54" fmla="*/ 91 w 482"/>
                  <a:gd name="T55" fmla="*/ 525 h 849"/>
                  <a:gd name="T56" fmla="*/ 148 w 482"/>
                  <a:gd name="T57" fmla="*/ 549 h 849"/>
                  <a:gd name="T58" fmla="*/ 220 w 482"/>
                  <a:gd name="T59" fmla="*/ 557 h 849"/>
                  <a:gd name="T60" fmla="*/ 254 w 482"/>
                  <a:gd name="T61" fmla="*/ 565 h 849"/>
                  <a:gd name="T62" fmla="*/ 247 w 482"/>
                  <a:gd name="T63" fmla="*/ 534 h 849"/>
                  <a:gd name="T64" fmla="*/ 278 w 482"/>
                  <a:gd name="T65" fmla="*/ 503 h 849"/>
                  <a:gd name="T66" fmla="*/ 270 w 482"/>
                  <a:gd name="T67" fmla="*/ 488 h 849"/>
                  <a:gd name="T68" fmla="*/ 240 w 482"/>
                  <a:gd name="T69" fmla="*/ 470 h 849"/>
                  <a:gd name="T70" fmla="*/ 299 w 482"/>
                  <a:gd name="T71" fmla="*/ 464 h 849"/>
                  <a:gd name="T72" fmla="*/ 317 w 482"/>
                  <a:gd name="T73" fmla="*/ 468 h 849"/>
                  <a:gd name="T74" fmla="*/ 333 w 482"/>
                  <a:gd name="T75" fmla="*/ 436 h 849"/>
                  <a:gd name="T76" fmla="*/ 285 w 482"/>
                  <a:gd name="T77" fmla="*/ 360 h 84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82"/>
                  <a:gd name="T118" fmla="*/ 0 h 849"/>
                  <a:gd name="T119" fmla="*/ 482 w 482"/>
                  <a:gd name="T120" fmla="*/ 849 h 84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82" h="849">
                    <a:moveTo>
                      <a:pt x="412" y="534"/>
                    </a:moveTo>
                    <a:lnTo>
                      <a:pt x="401" y="504"/>
                    </a:lnTo>
                    <a:lnTo>
                      <a:pt x="424" y="431"/>
                    </a:lnTo>
                    <a:lnTo>
                      <a:pt x="390" y="287"/>
                    </a:lnTo>
                    <a:lnTo>
                      <a:pt x="412" y="248"/>
                    </a:lnTo>
                    <a:lnTo>
                      <a:pt x="424" y="213"/>
                    </a:lnTo>
                    <a:lnTo>
                      <a:pt x="393" y="156"/>
                    </a:lnTo>
                    <a:lnTo>
                      <a:pt x="421" y="114"/>
                    </a:lnTo>
                    <a:lnTo>
                      <a:pt x="426" y="73"/>
                    </a:lnTo>
                    <a:lnTo>
                      <a:pt x="441" y="44"/>
                    </a:lnTo>
                    <a:lnTo>
                      <a:pt x="438" y="10"/>
                    </a:lnTo>
                    <a:lnTo>
                      <a:pt x="426" y="0"/>
                    </a:lnTo>
                    <a:lnTo>
                      <a:pt x="406" y="22"/>
                    </a:lnTo>
                    <a:lnTo>
                      <a:pt x="353" y="25"/>
                    </a:lnTo>
                    <a:lnTo>
                      <a:pt x="325" y="64"/>
                    </a:lnTo>
                    <a:lnTo>
                      <a:pt x="327" y="86"/>
                    </a:lnTo>
                    <a:lnTo>
                      <a:pt x="322" y="100"/>
                    </a:lnTo>
                    <a:lnTo>
                      <a:pt x="299" y="109"/>
                    </a:lnTo>
                    <a:lnTo>
                      <a:pt x="216" y="223"/>
                    </a:lnTo>
                    <a:lnTo>
                      <a:pt x="205" y="217"/>
                    </a:lnTo>
                    <a:lnTo>
                      <a:pt x="185" y="212"/>
                    </a:lnTo>
                    <a:lnTo>
                      <a:pt x="136" y="213"/>
                    </a:lnTo>
                    <a:lnTo>
                      <a:pt x="121" y="236"/>
                    </a:lnTo>
                    <a:lnTo>
                      <a:pt x="118" y="283"/>
                    </a:lnTo>
                    <a:lnTo>
                      <a:pt x="126" y="297"/>
                    </a:lnTo>
                    <a:lnTo>
                      <a:pt x="205" y="337"/>
                    </a:lnTo>
                    <a:lnTo>
                      <a:pt x="249" y="363"/>
                    </a:lnTo>
                    <a:lnTo>
                      <a:pt x="257" y="389"/>
                    </a:lnTo>
                    <a:lnTo>
                      <a:pt x="233" y="421"/>
                    </a:lnTo>
                    <a:lnTo>
                      <a:pt x="247" y="458"/>
                    </a:lnTo>
                    <a:lnTo>
                      <a:pt x="238" y="475"/>
                    </a:lnTo>
                    <a:lnTo>
                      <a:pt x="181" y="480"/>
                    </a:lnTo>
                    <a:lnTo>
                      <a:pt x="169" y="486"/>
                    </a:lnTo>
                    <a:lnTo>
                      <a:pt x="171" y="497"/>
                    </a:lnTo>
                    <a:lnTo>
                      <a:pt x="171" y="512"/>
                    </a:lnTo>
                    <a:lnTo>
                      <a:pt x="122" y="517"/>
                    </a:lnTo>
                    <a:lnTo>
                      <a:pt x="98" y="504"/>
                    </a:lnTo>
                    <a:lnTo>
                      <a:pt x="68" y="504"/>
                    </a:lnTo>
                    <a:lnTo>
                      <a:pt x="60" y="512"/>
                    </a:lnTo>
                    <a:lnTo>
                      <a:pt x="68" y="529"/>
                    </a:lnTo>
                    <a:lnTo>
                      <a:pt x="50" y="547"/>
                    </a:lnTo>
                    <a:lnTo>
                      <a:pt x="45" y="566"/>
                    </a:lnTo>
                    <a:lnTo>
                      <a:pt x="75" y="592"/>
                    </a:lnTo>
                    <a:lnTo>
                      <a:pt x="55" y="636"/>
                    </a:lnTo>
                    <a:lnTo>
                      <a:pt x="63" y="657"/>
                    </a:lnTo>
                    <a:lnTo>
                      <a:pt x="60" y="670"/>
                    </a:lnTo>
                    <a:lnTo>
                      <a:pt x="24" y="670"/>
                    </a:lnTo>
                    <a:lnTo>
                      <a:pt x="0" y="682"/>
                    </a:lnTo>
                    <a:lnTo>
                      <a:pt x="19" y="707"/>
                    </a:lnTo>
                    <a:lnTo>
                      <a:pt x="7" y="744"/>
                    </a:lnTo>
                    <a:lnTo>
                      <a:pt x="30" y="747"/>
                    </a:lnTo>
                    <a:lnTo>
                      <a:pt x="30" y="769"/>
                    </a:lnTo>
                    <a:lnTo>
                      <a:pt x="46" y="771"/>
                    </a:lnTo>
                    <a:lnTo>
                      <a:pt x="113" y="759"/>
                    </a:lnTo>
                    <a:lnTo>
                      <a:pt x="126" y="763"/>
                    </a:lnTo>
                    <a:lnTo>
                      <a:pt x="131" y="779"/>
                    </a:lnTo>
                    <a:lnTo>
                      <a:pt x="155" y="787"/>
                    </a:lnTo>
                    <a:lnTo>
                      <a:pt x="213" y="815"/>
                    </a:lnTo>
                    <a:lnTo>
                      <a:pt x="247" y="802"/>
                    </a:lnTo>
                    <a:lnTo>
                      <a:pt x="317" y="827"/>
                    </a:lnTo>
                    <a:lnTo>
                      <a:pt x="332" y="848"/>
                    </a:lnTo>
                    <a:lnTo>
                      <a:pt x="367" y="839"/>
                    </a:lnTo>
                    <a:lnTo>
                      <a:pt x="362" y="802"/>
                    </a:lnTo>
                    <a:lnTo>
                      <a:pt x="356" y="792"/>
                    </a:lnTo>
                    <a:lnTo>
                      <a:pt x="362" y="763"/>
                    </a:lnTo>
                    <a:lnTo>
                      <a:pt x="401" y="747"/>
                    </a:lnTo>
                    <a:lnTo>
                      <a:pt x="411" y="731"/>
                    </a:lnTo>
                    <a:lnTo>
                      <a:pt x="390" y="725"/>
                    </a:lnTo>
                    <a:lnTo>
                      <a:pt x="367" y="720"/>
                    </a:lnTo>
                    <a:lnTo>
                      <a:pt x="346" y="697"/>
                    </a:lnTo>
                    <a:lnTo>
                      <a:pt x="356" y="688"/>
                    </a:lnTo>
                    <a:lnTo>
                      <a:pt x="431" y="688"/>
                    </a:lnTo>
                    <a:lnTo>
                      <a:pt x="448" y="688"/>
                    </a:lnTo>
                    <a:lnTo>
                      <a:pt x="458" y="694"/>
                    </a:lnTo>
                    <a:lnTo>
                      <a:pt x="481" y="677"/>
                    </a:lnTo>
                    <a:lnTo>
                      <a:pt x="481" y="647"/>
                    </a:lnTo>
                    <a:lnTo>
                      <a:pt x="412" y="547"/>
                    </a:lnTo>
                    <a:lnTo>
                      <a:pt x="412" y="53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3607" y="2351"/>
                <a:ext cx="311" cy="367"/>
              </a:xfrm>
              <a:custGeom>
                <a:avLst/>
                <a:gdLst>
                  <a:gd name="T0" fmla="*/ 74 w 451"/>
                  <a:gd name="T1" fmla="*/ 0 h 543"/>
                  <a:gd name="T2" fmla="*/ 128 w 451"/>
                  <a:gd name="T3" fmla="*/ 31 h 543"/>
                  <a:gd name="T4" fmla="*/ 170 w 451"/>
                  <a:gd name="T5" fmla="*/ 49 h 543"/>
                  <a:gd name="T6" fmla="*/ 190 w 451"/>
                  <a:gd name="T7" fmla="*/ 52 h 543"/>
                  <a:gd name="T8" fmla="*/ 201 w 451"/>
                  <a:gd name="T9" fmla="*/ 97 h 543"/>
                  <a:gd name="T10" fmla="*/ 234 w 451"/>
                  <a:gd name="T11" fmla="*/ 116 h 543"/>
                  <a:gd name="T12" fmla="*/ 259 w 451"/>
                  <a:gd name="T13" fmla="*/ 100 h 543"/>
                  <a:gd name="T14" fmla="*/ 268 w 451"/>
                  <a:gd name="T15" fmla="*/ 126 h 543"/>
                  <a:gd name="T16" fmla="*/ 237 w 451"/>
                  <a:gd name="T17" fmla="*/ 143 h 543"/>
                  <a:gd name="T18" fmla="*/ 226 w 451"/>
                  <a:gd name="T19" fmla="*/ 165 h 543"/>
                  <a:gd name="T20" fmla="*/ 259 w 451"/>
                  <a:gd name="T21" fmla="*/ 197 h 543"/>
                  <a:gd name="T22" fmla="*/ 310 w 451"/>
                  <a:gd name="T23" fmla="*/ 222 h 543"/>
                  <a:gd name="T24" fmla="*/ 302 w 451"/>
                  <a:gd name="T25" fmla="*/ 262 h 543"/>
                  <a:gd name="T26" fmla="*/ 302 w 451"/>
                  <a:gd name="T27" fmla="*/ 283 h 543"/>
                  <a:gd name="T28" fmla="*/ 274 w 451"/>
                  <a:gd name="T29" fmla="*/ 298 h 543"/>
                  <a:gd name="T30" fmla="*/ 251 w 451"/>
                  <a:gd name="T31" fmla="*/ 361 h 543"/>
                  <a:gd name="T32" fmla="*/ 232 w 451"/>
                  <a:gd name="T33" fmla="*/ 352 h 543"/>
                  <a:gd name="T34" fmla="*/ 182 w 451"/>
                  <a:gd name="T35" fmla="*/ 335 h 543"/>
                  <a:gd name="T36" fmla="*/ 143 w 451"/>
                  <a:gd name="T37" fmla="*/ 359 h 543"/>
                  <a:gd name="T38" fmla="*/ 154 w 451"/>
                  <a:gd name="T39" fmla="*/ 331 h 543"/>
                  <a:gd name="T40" fmla="*/ 110 w 451"/>
                  <a:gd name="T41" fmla="*/ 346 h 543"/>
                  <a:gd name="T42" fmla="*/ 88 w 451"/>
                  <a:gd name="T43" fmla="*/ 269 h 543"/>
                  <a:gd name="T44" fmla="*/ 68 w 451"/>
                  <a:gd name="T45" fmla="*/ 257 h 543"/>
                  <a:gd name="T46" fmla="*/ 50 w 451"/>
                  <a:gd name="T47" fmla="*/ 216 h 543"/>
                  <a:gd name="T48" fmla="*/ 71 w 451"/>
                  <a:gd name="T49" fmla="*/ 190 h 543"/>
                  <a:gd name="T50" fmla="*/ 61 w 451"/>
                  <a:gd name="T51" fmla="*/ 153 h 543"/>
                  <a:gd name="T52" fmla="*/ 19 w 451"/>
                  <a:gd name="T53" fmla="*/ 151 h 543"/>
                  <a:gd name="T54" fmla="*/ 19 w 451"/>
                  <a:gd name="T55" fmla="*/ 114 h 543"/>
                  <a:gd name="T56" fmla="*/ 34 w 451"/>
                  <a:gd name="T57" fmla="*/ 83 h 543"/>
                  <a:gd name="T58" fmla="*/ 42 w 451"/>
                  <a:gd name="T59" fmla="*/ 44 h 543"/>
                  <a:gd name="T60" fmla="*/ 68 w 451"/>
                  <a:gd name="T61" fmla="*/ 70 h 543"/>
                  <a:gd name="T62" fmla="*/ 94 w 451"/>
                  <a:gd name="T63" fmla="*/ 48 h 543"/>
                  <a:gd name="T64" fmla="*/ 68 w 451"/>
                  <a:gd name="T65" fmla="*/ 20 h 54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51"/>
                  <a:gd name="T100" fmla="*/ 0 h 543"/>
                  <a:gd name="T101" fmla="*/ 451 w 451"/>
                  <a:gd name="T102" fmla="*/ 543 h 54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51" h="543">
                    <a:moveTo>
                      <a:pt x="91" y="4"/>
                    </a:moveTo>
                    <a:lnTo>
                      <a:pt x="108" y="0"/>
                    </a:lnTo>
                    <a:lnTo>
                      <a:pt x="162" y="22"/>
                    </a:lnTo>
                    <a:lnTo>
                      <a:pt x="186" y="46"/>
                    </a:lnTo>
                    <a:lnTo>
                      <a:pt x="230" y="58"/>
                    </a:lnTo>
                    <a:lnTo>
                      <a:pt x="247" y="73"/>
                    </a:lnTo>
                    <a:lnTo>
                      <a:pt x="271" y="71"/>
                    </a:lnTo>
                    <a:lnTo>
                      <a:pt x="276" y="77"/>
                    </a:lnTo>
                    <a:lnTo>
                      <a:pt x="268" y="133"/>
                    </a:lnTo>
                    <a:lnTo>
                      <a:pt x="292" y="143"/>
                    </a:lnTo>
                    <a:lnTo>
                      <a:pt x="303" y="164"/>
                    </a:lnTo>
                    <a:lnTo>
                      <a:pt x="339" y="171"/>
                    </a:lnTo>
                    <a:lnTo>
                      <a:pt x="351" y="146"/>
                    </a:lnTo>
                    <a:lnTo>
                      <a:pt x="376" y="148"/>
                    </a:lnTo>
                    <a:lnTo>
                      <a:pt x="391" y="169"/>
                    </a:lnTo>
                    <a:lnTo>
                      <a:pt x="388" y="187"/>
                    </a:lnTo>
                    <a:lnTo>
                      <a:pt x="344" y="194"/>
                    </a:lnTo>
                    <a:lnTo>
                      <a:pt x="344" y="212"/>
                    </a:lnTo>
                    <a:lnTo>
                      <a:pt x="344" y="225"/>
                    </a:lnTo>
                    <a:lnTo>
                      <a:pt x="328" y="244"/>
                    </a:lnTo>
                    <a:lnTo>
                      <a:pt x="339" y="267"/>
                    </a:lnTo>
                    <a:lnTo>
                      <a:pt x="376" y="292"/>
                    </a:lnTo>
                    <a:lnTo>
                      <a:pt x="379" y="320"/>
                    </a:lnTo>
                    <a:lnTo>
                      <a:pt x="450" y="328"/>
                    </a:lnTo>
                    <a:lnTo>
                      <a:pt x="450" y="366"/>
                    </a:lnTo>
                    <a:lnTo>
                      <a:pt x="438" y="388"/>
                    </a:lnTo>
                    <a:lnTo>
                      <a:pt x="447" y="406"/>
                    </a:lnTo>
                    <a:lnTo>
                      <a:pt x="438" y="418"/>
                    </a:lnTo>
                    <a:lnTo>
                      <a:pt x="411" y="423"/>
                    </a:lnTo>
                    <a:lnTo>
                      <a:pt x="398" y="441"/>
                    </a:lnTo>
                    <a:lnTo>
                      <a:pt x="400" y="483"/>
                    </a:lnTo>
                    <a:lnTo>
                      <a:pt x="364" y="534"/>
                    </a:lnTo>
                    <a:lnTo>
                      <a:pt x="357" y="542"/>
                    </a:lnTo>
                    <a:lnTo>
                      <a:pt x="337" y="521"/>
                    </a:lnTo>
                    <a:lnTo>
                      <a:pt x="286" y="521"/>
                    </a:lnTo>
                    <a:lnTo>
                      <a:pt x="264" y="496"/>
                    </a:lnTo>
                    <a:lnTo>
                      <a:pt x="223" y="539"/>
                    </a:lnTo>
                    <a:lnTo>
                      <a:pt x="207" y="531"/>
                    </a:lnTo>
                    <a:lnTo>
                      <a:pt x="225" y="498"/>
                    </a:lnTo>
                    <a:lnTo>
                      <a:pt x="223" y="490"/>
                    </a:lnTo>
                    <a:lnTo>
                      <a:pt x="207" y="485"/>
                    </a:lnTo>
                    <a:lnTo>
                      <a:pt x="159" y="512"/>
                    </a:lnTo>
                    <a:lnTo>
                      <a:pt x="112" y="423"/>
                    </a:lnTo>
                    <a:lnTo>
                      <a:pt x="127" y="398"/>
                    </a:lnTo>
                    <a:lnTo>
                      <a:pt x="121" y="388"/>
                    </a:lnTo>
                    <a:lnTo>
                      <a:pt x="98" y="380"/>
                    </a:lnTo>
                    <a:lnTo>
                      <a:pt x="56" y="354"/>
                    </a:lnTo>
                    <a:lnTo>
                      <a:pt x="73" y="320"/>
                    </a:lnTo>
                    <a:lnTo>
                      <a:pt x="98" y="309"/>
                    </a:lnTo>
                    <a:lnTo>
                      <a:pt x="103" y="281"/>
                    </a:lnTo>
                    <a:lnTo>
                      <a:pt x="93" y="231"/>
                    </a:lnTo>
                    <a:lnTo>
                      <a:pt x="88" y="226"/>
                    </a:lnTo>
                    <a:lnTo>
                      <a:pt x="63" y="254"/>
                    </a:lnTo>
                    <a:lnTo>
                      <a:pt x="27" y="223"/>
                    </a:lnTo>
                    <a:lnTo>
                      <a:pt x="0" y="189"/>
                    </a:lnTo>
                    <a:lnTo>
                      <a:pt x="27" y="169"/>
                    </a:lnTo>
                    <a:lnTo>
                      <a:pt x="36" y="135"/>
                    </a:lnTo>
                    <a:lnTo>
                      <a:pt x="50" y="123"/>
                    </a:lnTo>
                    <a:lnTo>
                      <a:pt x="49" y="76"/>
                    </a:lnTo>
                    <a:lnTo>
                      <a:pt x="61" y="65"/>
                    </a:lnTo>
                    <a:lnTo>
                      <a:pt x="84" y="83"/>
                    </a:lnTo>
                    <a:lnTo>
                      <a:pt x="98" y="103"/>
                    </a:lnTo>
                    <a:lnTo>
                      <a:pt x="127" y="83"/>
                    </a:lnTo>
                    <a:lnTo>
                      <a:pt x="136" y="71"/>
                    </a:lnTo>
                    <a:lnTo>
                      <a:pt x="132" y="46"/>
                    </a:lnTo>
                    <a:lnTo>
                      <a:pt x="98" y="29"/>
                    </a:lnTo>
                    <a:lnTo>
                      <a:pt x="91" y="4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3682" y="2297"/>
                <a:ext cx="368" cy="286"/>
              </a:xfrm>
              <a:custGeom>
                <a:avLst/>
                <a:gdLst>
                  <a:gd name="T0" fmla="*/ 341 w 533"/>
                  <a:gd name="T1" fmla="*/ 226 h 427"/>
                  <a:gd name="T2" fmla="*/ 333 w 533"/>
                  <a:gd name="T3" fmla="*/ 251 h 427"/>
                  <a:gd name="T4" fmla="*/ 323 w 533"/>
                  <a:gd name="T5" fmla="*/ 264 h 427"/>
                  <a:gd name="T6" fmla="*/ 304 w 533"/>
                  <a:gd name="T7" fmla="*/ 285 h 427"/>
                  <a:gd name="T8" fmla="*/ 275 w 533"/>
                  <a:gd name="T9" fmla="*/ 280 h 427"/>
                  <a:gd name="T10" fmla="*/ 252 w 533"/>
                  <a:gd name="T11" fmla="*/ 267 h 427"/>
                  <a:gd name="T12" fmla="*/ 237 w 533"/>
                  <a:gd name="T13" fmla="*/ 274 h 427"/>
                  <a:gd name="T14" fmla="*/ 188 w 533"/>
                  <a:gd name="T15" fmla="*/ 268 h 427"/>
                  <a:gd name="T16" fmla="*/ 186 w 533"/>
                  <a:gd name="T17" fmla="*/ 250 h 427"/>
                  <a:gd name="T18" fmla="*/ 160 w 533"/>
                  <a:gd name="T19" fmla="*/ 232 h 427"/>
                  <a:gd name="T20" fmla="*/ 153 w 533"/>
                  <a:gd name="T21" fmla="*/ 217 h 427"/>
                  <a:gd name="T22" fmla="*/ 164 w 533"/>
                  <a:gd name="T23" fmla="*/ 205 h 427"/>
                  <a:gd name="T24" fmla="*/ 164 w 533"/>
                  <a:gd name="T25" fmla="*/ 196 h 427"/>
                  <a:gd name="T26" fmla="*/ 164 w 533"/>
                  <a:gd name="T27" fmla="*/ 184 h 427"/>
                  <a:gd name="T28" fmla="*/ 195 w 533"/>
                  <a:gd name="T29" fmla="*/ 179 h 427"/>
                  <a:gd name="T30" fmla="*/ 196 w 533"/>
                  <a:gd name="T31" fmla="*/ 167 h 427"/>
                  <a:gd name="T32" fmla="*/ 186 w 533"/>
                  <a:gd name="T33" fmla="*/ 153 h 427"/>
                  <a:gd name="T34" fmla="*/ 168 w 533"/>
                  <a:gd name="T35" fmla="*/ 152 h 427"/>
                  <a:gd name="T36" fmla="*/ 160 w 533"/>
                  <a:gd name="T37" fmla="*/ 168 h 427"/>
                  <a:gd name="T38" fmla="*/ 135 w 533"/>
                  <a:gd name="T39" fmla="*/ 164 h 427"/>
                  <a:gd name="T40" fmla="*/ 128 w 533"/>
                  <a:gd name="T41" fmla="*/ 151 h 427"/>
                  <a:gd name="T42" fmla="*/ 112 w 533"/>
                  <a:gd name="T43" fmla="*/ 143 h 427"/>
                  <a:gd name="T44" fmla="*/ 117 w 533"/>
                  <a:gd name="T45" fmla="*/ 106 h 427"/>
                  <a:gd name="T46" fmla="*/ 113 w 533"/>
                  <a:gd name="T47" fmla="*/ 102 h 427"/>
                  <a:gd name="T48" fmla="*/ 96 w 533"/>
                  <a:gd name="T49" fmla="*/ 103 h 427"/>
                  <a:gd name="T50" fmla="*/ 85 w 533"/>
                  <a:gd name="T51" fmla="*/ 93 h 427"/>
                  <a:gd name="T52" fmla="*/ 54 w 533"/>
                  <a:gd name="T53" fmla="*/ 85 h 427"/>
                  <a:gd name="T54" fmla="*/ 37 w 533"/>
                  <a:gd name="T55" fmla="*/ 69 h 427"/>
                  <a:gd name="T56" fmla="*/ 0 w 533"/>
                  <a:gd name="T57" fmla="*/ 54 h 427"/>
                  <a:gd name="T58" fmla="*/ 3 w 533"/>
                  <a:gd name="T59" fmla="*/ 38 h 427"/>
                  <a:gd name="T60" fmla="*/ 19 w 533"/>
                  <a:gd name="T61" fmla="*/ 33 h 427"/>
                  <a:gd name="T62" fmla="*/ 46 w 533"/>
                  <a:gd name="T63" fmla="*/ 54 h 427"/>
                  <a:gd name="T64" fmla="*/ 54 w 533"/>
                  <a:gd name="T65" fmla="*/ 54 h 427"/>
                  <a:gd name="T66" fmla="*/ 80 w 533"/>
                  <a:gd name="T67" fmla="*/ 52 h 427"/>
                  <a:gd name="T68" fmla="*/ 94 w 533"/>
                  <a:gd name="T69" fmla="*/ 41 h 427"/>
                  <a:gd name="T70" fmla="*/ 115 w 533"/>
                  <a:gd name="T71" fmla="*/ 57 h 427"/>
                  <a:gd name="T72" fmla="*/ 124 w 533"/>
                  <a:gd name="T73" fmla="*/ 42 h 427"/>
                  <a:gd name="T74" fmla="*/ 125 w 533"/>
                  <a:gd name="T75" fmla="*/ 34 h 427"/>
                  <a:gd name="T76" fmla="*/ 142 w 533"/>
                  <a:gd name="T77" fmla="*/ 24 h 427"/>
                  <a:gd name="T78" fmla="*/ 148 w 533"/>
                  <a:gd name="T79" fmla="*/ 3 h 427"/>
                  <a:gd name="T80" fmla="*/ 164 w 533"/>
                  <a:gd name="T81" fmla="*/ 0 h 427"/>
                  <a:gd name="T82" fmla="*/ 207 w 533"/>
                  <a:gd name="T83" fmla="*/ 29 h 427"/>
                  <a:gd name="T84" fmla="*/ 237 w 533"/>
                  <a:gd name="T85" fmla="*/ 41 h 427"/>
                  <a:gd name="T86" fmla="*/ 295 w 533"/>
                  <a:gd name="T87" fmla="*/ 134 h 427"/>
                  <a:gd name="T88" fmla="*/ 291 w 533"/>
                  <a:gd name="T89" fmla="*/ 143 h 427"/>
                  <a:gd name="T90" fmla="*/ 331 w 533"/>
                  <a:gd name="T91" fmla="*/ 161 h 427"/>
                  <a:gd name="T92" fmla="*/ 341 w 533"/>
                  <a:gd name="T93" fmla="*/ 177 h 427"/>
                  <a:gd name="T94" fmla="*/ 358 w 533"/>
                  <a:gd name="T95" fmla="*/ 185 h 427"/>
                  <a:gd name="T96" fmla="*/ 367 w 533"/>
                  <a:gd name="T97" fmla="*/ 202 h 427"/>
                  <a:gd name="T98" fmla="*/ 356 w 533"/>
                  <a:gd name="T99" fmla="*/ 206 h 427"/>
                  <a:gd name="T100" fmla="*/ 336 w 533"/>
                  <a:gd name="T101" fmla="*/ 200 h 427"/>
                  <a:gd name="T102" fmla="*/ 308 w 533"/>
                  <a:gd name="T103" fmla="*/ 200 h 427"/>
                  <a:gd name="T104" fmla="*/ 282 w 533"/>
                  <a:gd name="T105" fmla="*/ 192 h 427"/>
                  <a:gd name="T106" fmla="*/ 275 w 533"/>
                  <a:gd name="T107" fmla="*/ 200 h 427"/>
                  <a:gd name="T108" fmla="*/ 296 w 533"/>
                  <a:gd name="T109" fmla="*/ 206 h 427"/>
                  <a:gd name="T110" fmla="*/ 320 w 533"/>
                  <a:gd name="T111" fmla="*/ 216 h 427"/>
                  <a:gd name="T112" fmla="*/ 341 w 533"/>
                  <a:gd name="T113" fmla="*/ 226 h 42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533"/>
                  <a:gd name="T172" fmla="*/ 0 h 427"/>
                  <a:gd name="T173" fmla="*/ 533 w 533"/>
                  <a:gd name="T174" fmla="*/ 427 h 42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533" h="427">
                    <a:moveTo>
                      <a:pt x="494" y="338"/>
                    </a:moveTo>
                    <a:lnTo>
                      <a:pt x="483" y="374"/>
                    </a:lnTo>
                    <a:lnTo>
                      <a:pt x="468" y="394"/>
                    </a:lnTo>
                    <a:lnTo>
                      <a:pt x="441" y="426"/>
                    </a:lnTo>
                    <a:lnTo>
                      <a:pt x="398" y="418"/>
                    </a:lnTo>
                    <a:lnTo>
                      <a:pt x="365" y="399"/>
                    </a:lnTo>
                    <a:lnTo>
                      <a:pt x="343" y="409"/>
                    </a:lnTo>
                    <a:lnTo>
                      <a:pt x="272" y="400"/>
                    </a:lnTo>
                    <a:lnTo>
                      <a:pt x="270" y="373"/>
                    </a:lnTo>
                    <a:lnTo>
                      <a:pt x="232" y="347"/>
                    </a:lnTo>
                    <a:lnTo>
                      <a:pt x="222" y="324"/>
                    </a:lnTo>
                    <a:lnTo>
                      <a:pt x="237" y="306"/>
                    </a:lnTo>
                    <a:lnTo>
                      <a:pt x="237" y="292"/>
                    </a:lnTo>
                    <a:lnTo>
                      <a:pt x="237" y="274"/>
                    </a:lnTo>
                    <a:lnTo>
                      <a:pt x="282" y="267"/>
                    </a:lnTo>
                    <a:lnTo>
                      <a:pt x="284" y="249"/>
                    </a:lnTo>
                    <a:lnTo>
                      <a:pt x="270" y="229"/>
                    </a:lnTo>
                    <a:lnTo>
                      <a:pt x="244" y="227"/>
                    </a:lnTo>
                    <a:lnTo>
                      <a:pt x="232" y="251"/>
                    </a:lnTo>
                    <a:lnTo>
                      <a:pt x="196" y="245"/>
                    </a:lnTo>
                    <a:lnTo>
                      <a:pt x="186" y="225"/>
                    </a:lnTo>
                    <a:lnTo>
                      <a:pt x="162" y="213"/>
                    </a:lnTo>
                    <a:lnTo>
                      <a:pt x="169" y="158"/>
                    </a:lnTo>
                    <a:lnTo>
                      <a:pt x="164" y="152"/>
                    </a:lnTo>
                    <a:lnTo>
                      <a:pt x="139" y="154"/>
                    </a:lnTo>
                    <a:lnTo>
                      <a:pt x="123" y="139"/>
                    </a:lnTo>
                    <a:lnTo>
                      <a:pt x="78" y="127"/>
                    </a:lnTo>
                    <a:lnTo>
                      <a:pt x="54" y="103"/>
                    </a:lnTo>
                    <a:lnTo>
                      <a:pt x="0" y="80"/>
                    </a:lnTo>
                    <a:lnTo>
                      <a:pt x="4" y="56"/>
                    </a:lnTo>
                    <a:lnTo>
                      <a:pt x="27" y="49"/>
                    </a:lnTo>
                    <a:lnTo>
                      <a:pt x="66" y="80"/>
                    </a:lnTo>
                    <a:lnTo>
                      <a:pt x="78" y="80"/>
                    </a:lnTo>
                    <a:lnTo>
                      <a:pt x="116" y="78"/>
                    </a:lnTo>
                    <a:lnTo>
                      <a:pt x="136" y="61"/>
                    </a:lnTo>
                    <a:lnTo>
                      <a:pt x="166" y="85"/>
                    </a:lnTo>
                    <a:lnTo>
                      <a:pt x="180" y="63"/>
                    </a:lnTo>
                    <a:lnTo>
                      <a:pt x="181" y="51"/>
                    </a:lnTo>
                    <a:lnTo>
                      <a:pt x="206" y="36"/>
                    </a:lnTo>
                    <a:lnTo>
                      <a:pt x="214" y="4"/>
                    </a:lnTo>
                    <a:lnTo>
                      <a:pt x="237" y="0"/>
                    </a:lnTo>
                    <a:lnTo>
                      <a:pt x="300" y="44"/>
                    </a:lnTo>
                    <a:lnTo>
                      <a:pt x="343" y="61"/>
                    </a:lnTo>
                    <a:lnTo>
                      <a:pt x="427" y="200"/>
                    </a:lnTo>
                    <a:lnTo>
                      <a:pt x="422" y="213"/>
                    </a:lnTo>
                    <a:lnTo>
                      <a:pt x="479" y="240"/>
                    </a:lnTo>
                    <a:lnTo>
                      <a:pt x="494" y="264"/>
                    </a:lnTo>
                    <a:lnTo>
                      <a:pt x="519" y="276"/>
                    </a:lnTo>
                    <a:lnTo>
                      <a:pt x="532" y="302"/>
                    </a:lnTo>
                    <a:lnTo>
                      <a:pt x="515" y="308"/>
                    </a:lnTo>
                    <a:lnTo>
                      <a:pt x="487" y="298"/>
                    </a:lnTo>
                    <a:lnTo>
                      <a:pt x="446" y="298"/>
                    </a:lnTo>
                    <a:lnTo>
                      <a:pt x="409" y="286"/>
                    </a:lnTo>
                    <a:lnTo>
                      <a:pt x="398" y="298"/>
                    </a:lnTo>
                    <a:lnTo>
                      <a:pt x="429" y="308"/>
                    </a:lnTo>
                    <a:lnTo>
                      <a:pt x="463" y="323"/>
                    </a:lnTo>
                    <a:lnTo>
                      <a:pt x="494" y="338"/>
                    </a:lnTo>
                  </a:path>
                </a:pathLst>
              </a:custGeom>
              <a:solidFill>
                <a:srgbClr val="3D9DE0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4009" y="2528"/>
                <a:ext cx="52" cy="54"/>
              </a:xfrm>
              <a:custGeom>
                <a:avLst/>
                <a:gdLst>
                  <a:gd name="T0" fmla="*/ 22 w 76"/>
                  <a:gd name="T1" fmla="*/ 53 h 80"/>
                  <a:gd name="T2" fmla="*/ 0 w 76"/>
                  <a:gd name="T3" fmla="*/ 35 h 80"/>
                  <a:gd name="T4" fmla="*/ 10 w 76"/>
                  <a:gd name="T5" fmla="*/ 22 h 80"/>
                  <a:gd name="T6" fmla="*/ 17 w 76"/>
                  <a:gd name="T7" fmla="*/ 0 h 80"/>
                  <a:gd name="T8" fmla="*/ 40 w 76"/>
                  <a:gd name="T9" fmla="*/ 9 h 80"/>
                  <a:gd name="T10" fmla="*/ 51 w 76"/>
                  <a:gd name="T11" fmla="*/ 24 h 80"/>
                  <a:gd name="T12" fmla="*/ 44 w 76"/>
                  <a:gd name="T13" fmla="*/ 35 h 80"/>
                  <a:gd name="T14" fmla="*/ 22 w 76"/>
                  <a:gd name="T15" fmla="*/ 53 h 8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6"/>
                  <a:gd name="T25" fmla="*/ 0 h 80"/>
                  <a:gd name="T26" fmla="*/ 76 w 76"/>
                  <a:gd name="T27" fmla="*/ 80 h 8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6" h="80">
                    <a:moveTo>
                      <a:pt x="32" y="79"/>
                    </a:moveTo>
                    <a:lnTo>
                      <a:pt x="0" y="52"/>
                    </a:lnTo>
                    <a:lnTo>
                      <a:pt x="14" y="33"/>
                    </a:lnTo>
                    <a:lnTo>
                      <a:pt x="25" y="0"/>
                    </a:lnTo>
                    <a:lnTo>
                      <a:pt x="58" y="13"/>
                    </a:lnTo>
                    <a:lnTo>
                      <a:pt x="75" y="35"/>
                    </a:lnTo>
                    <a:lnTo>
                      <a:pt x="64" y="52"/>
                    </a:lnTo>
                    <a:lnTo>
                      <a:pt x="32" y="79"/>
                    </a:lnTo>
                  </a:path>
                </a:pathLst>
              </a:custGeom>
              <a:solidFill>
                <a:srgbClr val="0F85F1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3744" y="2793"/>
                <a:ext cx="284" cy="347"/>
              </a:xfrm>
              <a:custGeom>
                <a:avLst/>
                <a:gdLst>
                  <a:gd name="T0" fmla="*/ 0 w 410"/>
                  <a:gd name="T1" fmla="*/ 265 h 515"/>
                  <a:gd name="T2" fmla="*/ 10 w 410"/>
                  <a:gd name="T3" fmla="*/ 206 h 515"/>
                  <a:gd name="T4" fmla="*/ 21 w 410"/>
                  <a:gd name="T5" fmla="*/ 191 h 515"/>
                  <a:gd name="T6" fmla="*/ 25 w 410"/>
                  <a:gd name="T7" fmla="*/ 175 h 515"/>
                  <a:gd name="T8" fmla="*/ 36 w 410"/>
                  <a:gd name="T9" fmla="*/ 150 h 515"/>
                  <a:gd name="T10" fmla="*/ 30 w 410"/>
                  <a:gd name="T11" fmla="*/ 140 h 515"/>
                  <a:gd name="T12" fmla="*/ 31 w 410"/>
                  <a:gd name="T13" fmla="*/ 119 h 515"/>
                  <a:gd name="T14" fmla="*/ 60 w 410"/>
                  <a:gd name="T15" fmla="*/ 86 h 515"/>
                  <a:gd name="T16" fmla="*/ 60 w 410"/>
                  <a:gd name="T17" fmla="*/ 65 h 515"/>
                  <a:gd name="T18" fmla="*/ 77 w 410"/>
                  <a:gd name="T19" fmla="*/ 34 h 515"/>
                  <a:gd name="T20" fmla="*/ 96 w 410"/>
                  <a:gd name="T21" fmla="*/ 39 h 515"/>
                  <a:gd name="T22" fmla="*/ 133 w 410"/>
                  <a:gd name="T23" fmla="*/ 13 h 515"/>
                  <a:gd name="T24" fmla="*/ 140 w 410"/>
                  <a:gd name="T25" fmla="*/ 0 h 515"/>
                  <a:gd name="T26" fmla="*/ 163 w 410"/>
                  <a:gd name="T27" fmla="*/ 3 h 515"/>
                  <a:gd name="T28" fmla="*/ 174 w 410"/>
                  <a:gd name="T29" fmla="*/ 32 h 515"/>
                  <a:gd name="T30" fmla="*/ 184 w 410"/>
                  <a:gd name="T31" fmla="*/ 53 h 515"/>
                  <a:gd name="T32" fmla="*/ 208 w 410"/>
                  <a:gd name="T33" fmla="*/ 53 h 515"/>
                  <a:gd name="T34" fmla="*/ 221 w 410"/>
                  <a:gd name="T35" fmla="*/ 34 h 515"/>
                  <a:gd name="T36" fmla="*/ 244 w 410"/>
                  <a:gd name="T37" fmla="*/ 55 h 515"/>
                  <a:gd name="T38" fmla="*/ 283 w 410"/>
                  <a:gd name="T39" fmla="*/ 42 h 515"/>
                  <a:gd name="T40" fmla="*/ 259 w 410"/>
                  <a:gd name="T41" fmla="*/ 98 h 515"/>
                  <a:gd name="T42" fmla="*/ 244 w 410"/>
                  <a:gd name="T43" fmla="*/ 91 h 515"/>
                  <a:gd name="T44" fmla="*/ 236 w 410"/>
                  <a:gd name="T45" fmla="*/ 97 h 515"/>
                  <a:gd name="T46" fmla="*/ 234 w 410"/>
                  <a:gd name="T47" fmla="*/ 101 h 515"/>
                  <a:gd name="T48" fmla="*/ 247 w 410"/>
                  <a:gd name="T49" fmla="*/ 116 h 515"/>
                  <a:gd name="T50" fmla="*/ 244 w 410"/>
                  <a:gd name="T51" fmla="*/ 168 h 515"/>
                  <a:gd name="T52" fmla="*/ 247 w 410"/>
                  <a:gd name="T53" fmla="*/ 184 h 515"/>
                  <a:gd name="T54" fmla="*/ 244 w 410"/>
                  <a:gd name="T55" fmla="*/ 189 h 515"/>
                  <a:gd name="T56" fmla="*/ 227 w 410"/>
                  <a:gd name="T57" fmla="*/ 186 h 515"/>
                  <a:gd name="T58" fmla="*/ 218 w 410"/>
                  <a:gd name="T59" fmla="*/ 195 h 515"/>
                  <a:gd name="T60" fmla="*/ 224 w 410"/>
                  <a:gd name="T61" fmla="*/ 210 h 515"/>
                  <a:gd name="T62" fmla="*/ 204 w 410"/>
                  <a:gd name="T63" fmla="*/ 227 h 515"/>
                  <a:gd name="T64" fmla="*/ 210 w 410"/>
                  <a:gd name="T65" fmla="*/ 234 h 515"/>
                  <a:gd name="T66" fmla="*/ 190 w 410"/>
                  <a:gd name="T67" fmla="*/ 244 h 515"/>
                  <a:gd name="T68" fmla="*/ 193 w 410"/>
                  <a:gd name="T69" fmla="*/ 257 h 515"/>
                  <a:gd name="T70" fmla="*/ 187 w 410"/>
                  <a:gd name="T71" fmla="*/ 263 h 515"/>
                  <a:gd name="T72" fmla="*/ 163 w 410"/>
                  <a:gd name="T73" fmla="*/ 263 h 515"/>
                  <a:gd name="T74" fmla="*/ 149 w 410"/>
                  <a:gd name="T75" fmla="*/ 275 h 515"/>
                  <a:gd name="T76" fmla="*/ 147 w 410"/>
                  <a:gd name="T77" fmla="*/ 280 h 515"/>
                  <a:gd name="T78" fmla="*/ 159 w 410"/>
                  <a:gd name="T79" fmla="*/ 288 h 515"/>
                  <a:gd name="T80" fmla="*/ 145 w 410"/>
                  <a:gd name="T81" fmla="*/ 308 h 515"/>
                  <a:gd name="T82" fmla="*/ 128 w 410"/>
                  <a:gd name="T83" fmla="*/ 329 h 515"/>
                  <a:gd name="T84" fmla="*/ 120 w 410"/>
                  <a:gd name="T85" fmla="*/ 327 h 515"/>
                  <a:gd name="T86" fmla="*/ 103 w 410"/>
                  <a:gd name="T87" fmla="*/ 346 h 515"/>
                  <a:gd name="T88" fmla="*/ 82 w 410"/>
                  <a:gd name="T89" fmla="*/ 303 h 515"/>
                  <a:gd name="T90" fmla="*/ 64 w 410"/>
                  <a:gd name="T91" fmla="*/ 280 h 515"/>
                  <a:gd name="T92" fmla="*/ 52 w 410"/>
                  <a:gd name="T93" fmla="*/ 281 h 515"/>
                  <a:gd name="T94" fmla="*/ 44 w 410"/>
                  <a:gd name="T95" fmla="*/ 275 h 515"/>
                  <a:gd name="T96" fmla="*/ 0 w 410"/>
                  <a:gd name="T97" fmla="*/ 265 h 51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10"/>
                  <a:gd name="T148" fmla="*/ 0 h 515"/>
                  <a:gd name="T149" fmla="*/ 410 w 410"/>
                  <a:gd name="T150" fmla="*/ 515 h 515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10" h="515">
                    <a:moveTo>
                      <a:pt x="0" y="393"/>
                    </a:moveTo>
                    <a:lnTo>
                      <a:pt x="15" y="305"/>
                    </a:lnTo>
                    <a:lnTo>
                      <a:pt x="30" y="284"/>
                    </a:lnTo>
                    <a:lnTo>
                      <a:pt x="36" y="259"/>
                    </a:lnTo>
                    <a:lnTo>
                      <a:pt x="52" y="222"/>
                    </a:lnTo>
                    <a:lnTo>
                      <a:pt x="43" y="208"/>
                    </a:lnTo>
                    <a:lnTo>
                      <a:pt x="45" y="176"/>
                    </a:lnTo>
                    <a:lnTo>
                      <a:pt x="87" y="128"/>
                    </a:lnTo>
                    <a:lnTo>
                      <a:pt x="86" y="97"/>
                    </a:lnTo>
                    <a:lnTo>
                      <a:pt x="111" y="50"/>
                    </a:lnTo>
                    <a:lnTo>
                      <a:pt x="139" y="58"/>
                    </a:lnTo>
                    <a:lnTo>
                      <a:pt x="192" y="19"/>
                    </a:lnTo>
                    <a:lnTo>
                      <a:pt x="202" y="0"/>
                    </a:lnTo>
                    <a:lnTo>
                      <a:pt x="235" y="4"/>
                    </a:lnTo>
                    <a:lnTo>
                      <a:pt x="251" y="48"/>
                    </a:lnTo>
                    <a:lnTo>
                      <a:pt x="265" y="78"/>
                    </a:lnTo>
                    <a:lnTo>
                      <a:pt x="300" y="78"/>
                    </a:lnTo>
                    <a:lnTo>
                      <a:pt x="319" y="50"/>
                    </a:lnTo>
                    <a:lnTo>
                      <a:pt x="352" y="82"/>
                    </a:lnTo>
                    <a:lnTo>
                      <a:pt x="409" y="63"/>
                    </a:lnTo>
                    <a:lnTo>
                      <a:pt x="374" y="145"/>
                    </a:lnTo>
                    <a:lnTo>
                      <a:pt x="352" y="135"/>
                    </a:lnTo>
                    <a:lnTo>
                      <a:pt x="340" y="144"/>
                    </a:lnTo>
                    <a:lnTo>
                      <a:pt x="338" y="150"/>
                    </a:lnTo>
                    <a:lnTo>
                      <a:pt x="357" y="172"/>
                    </a:lnTo>
                    <a:lnTo>
                      <a:pt x="352" y="249"/>
                    </a:lnTo>
                    <a:lnTo>
                      <a:pt x="357" y="273"/>
                    </a:lnTo>
                    <a:lnTo>
                      <a:pt x="352" y="281"/>
                    </a:lnTo>
                    <a:lnTo>
                      <a:pt x="327" y="276"/>
                    </a:lnTo>
                    <a:lnTo>
                      <a:pt x="315" y="290"/>
                    </a:lnTo>
                    <a:lnTo>
                      <a:pt x="324" y="311"/>
                    </a:lnTo>
                    <a:lnTo>
                      <a:pt x="295" y="337"/>
                    </a:lnTo>
                    <a:lnTo>
                      <a:pt x="303" y="347"/>
                    </a:lnTo>
                    <a:lnTo>
                      <a:pt x="275" y="362"/>
                    </a:lnTo>
                    <a:lnTo>
                      <a:pt x="279" y="381"/>
                    </a:lnTo>
                    <a:lnTo>
                      <a:pt x="270" y="391"/>
                    </a:lnTo>
                    <a:lnTo>
                      <a:pt x="235" y="391"/>
                    </a:lnTo>
                    <a:lnTo>
                      <a:pt x="215" y="408"/>
                    </a:lnTo>
                    <a:lnTo>
                      <a:pt x="212" y="415"/>
                    </a:lnTo>
                    <a:lnTo>
                      <a:pt x="229" y="427"/>
                    </a:lnTo>
                    <a:lnTo>
                      <a:pt x="210" y="457"/>
                    </a:lnTo>
                    <a:lnTo>
                      <a:pt x="185" y="489"/>
                    </a:lnTo>
                    <a:lnTo>
                      <a:pt x="173" y="485"/>
                    </a:lnTo>
                    <a:lnTo>
                      <a:pt x="149" y="514"/>
                    </a:lnTo>
                    <a:lnTo>
                      <a:pt x="119" y="450"/>
                    </a:lnTo>
                    <a:lnTo>
                      <a:pt x="92" y="415"/>
                    </a:lnTo>
                    <a:lnTo>
                      <a:pt x="75" y="417"/>
                    </a:lnTo>
                    <a:lnTo>
                      <a:pt x="63" y="408"/>
                    </a:lnTo>
                    <a:lnTo>
                      <a:pt x="0" y="393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3833" y="2553"/>
                <a:ext cx="249" cy="285"/>
              </a:xfrm>
              <a:custGeom>
                <a:avLst/>
                <a:gdLst>
                  <a:gd name="T0" fmla="*/ 180 w 361"/>
                  <a:gd name="T1" fmla="*/ 271 h 420"/>
                  <a:gd name="T2" fmla="*/ 141 w 361"/>
                  <a:gd name="T3" fmla="*/ 284 h 420"/>
                  <a:gd name="T4" fmla="*/ 119 w 361"/>
                  <a:gd name="T5" fmla="*/ 262 h 420"/>
                  <a:gd name="T6" fmla="*/ 105 w 361"/>
                  <a:gd name="T7" fmla="*/ 281 h 420"/>
                  <a:gd name="T8" fmla="*/ 81 w 361"/>
                  <a:gd name="T9" fmla="*/ 281 h 420"/>
                  <a:gd name="T10" fmla="*/ 72 w 361"/>
                  <a:gd name="T11" fmla="*/ 261 h 420"/>
                  <a:gd name="T12" fmla="*/ 61 w 361"/>
                  <a:gd name="T13" fmla="*/ 231 h 420"/>
                  <a:gd name="T14" fmla="*/ 38 w 361"/>
                  <a:gd name="T15" fmla="*/ 228 h 420"/>
                  <a:gd name="T16" fmla="*/ 15 w 361"/>
                  <a:gd name="T17" fmla="*/ 185 h 420"/>
                  <a:gd name="T18" fmla="*/ 0 w 361"/>
                  <a:gd name="T19" fmla="*/ 164 h 420"/>
                  <a:gd name="T20" fmla="*/ 10 w 361"/>
                  <a:gd name="T21" fmla="*/ 153 h 420"/>
                  <a:gd name="T22" fmla="*/ 15 w 361"/>
                  <a:gd name="T23" fmla="*/ 149 h 420"/>
                  <a:gd name="T24" fmla="*/ 39 w 361"/>
                  <a:gd name="T25" fmla="*/ 114 h 420"/>
                  <a:gd name="T26" fmla="*/ 38 w 361"/>
                  <a:gd name="T27" fmla="*/ 85 h 420"/>
                  <a:gd name="T28" fmla="*/ 47 w 361"/>
                  <a:gd name="T29" fmla="*/ 73 h 420"/>
                  <a:gd name="T30" fmla="*/ 65 w 361"/>
                  <a:gd name="T31" fmla="*/ 71 h 420"/>
                  <a:gd name="T32" fmla="*/ 72 w 361"/>
                  <a:gd name="T33" fmla="*/ 62 h 420"/>
                  <a:gd name="T34" fmla="*/ 65 w 361"/>
                  <a:gd name="T35" fmla="*/ 50 h 420"/>
                  <a:gd name="T36" fmla="*/ 73 w 361"/>
                  <a:gd name="T37" fmla="*/ 35 h 420"/>
                  <a:gd name="T38" fmla="*/ 73 w 361"/>
                  <a:gd name="T39" fmla="*/ 9 h 420"/>
                  <a:gd name="T40" fmla="*/ 88 w 361"/>
                  <a:gd name="T41" fmla="*/ 3 h 420"/>
                  <a:gd name="T42" fmla="*/ 110 w 361"/>
                  <a:gd name="T43" fmla="*/ 16 h 420"/>
                  <a:gd name="T44" fmla="*/ 141 w 361"/>
                  <a:gd name="T45" fmla="*/ 21 h 420"/>
                  <a:gd name="T46" fmla="*/ 159 w 361"/>
                  <a:gd name="T47" fmla="*/ 0 h 420"/>
                  <a:gd name="T48" fmla="*/ 183 w 361"/>
                  <a:gd name="T49" fmla="*/ 19 h 420"/>
                  <a:gd name="T50" fmla="*/ 172 w 361"/>
                  <a:gd name="T51" fmla="*/ 25 h 420"/>
                  <a:gd name="T52" fmla="*/ 160 w 361"/>
                  <a:gd name="T53" fmla="*/ 43 h 420"/>
                  <a:gd name="T54" fmla="*/ 141 w 361"/>
                  <a:gd name="T55" fmla="*/ 50 h 420"/>
                  <a:gd name="T56" fmla="*/ 137 w 361"/>
                  <a:gd name="T57" fmla="*/ 54 h 420"/>
                  <a:gd name="T58" fmla="*/ 152 w 361"/>
                  <a:gd name="T59" fmla="*/ 64 h 420"/>
                  <a:gd name="T60" fmla="*/ 186 w 361"/>
                  <a:gd name="T61" fmla="*/ 50 h 420"/>
                  <a:gd name="T62" fmla="*/ 241 w 361"/>
                  <a:gd name="T63" fmla="*/ 71 h 420"/>
                  <a:gd name="T64" fmla="*/ 248 w 361"/>
                  <a:gd name="T65" fmla="*/ 118 h 420"/>
                  <a:gd name="T66" fmla="*/ 225 w 361"/>
                  <a:gd name="T67" fmla="*/ 118 h 420"/>
                  <a:gd name="T68" fmla="*/ 223 w 361"/>
                  <a:gd name="T69" fmla="*/ 132 h 420"/>
                  <a:gd name="T70" fmla="*/ 235 w 361"/>
                  <a:gd name="T71" fmla="*/ 152 h 420"/>
                  <a:gd name="T72" fmla="*/ 225 w 361"/>
                  <a:gd name="T73" fmla="*/ 164 h 420"/>
                  <a:gd name="T74" fmla="*/ 237 w 361"/>
                  <a:gd name="T75" fmla="*/ 181 h 420"/>
                  <a:gd name="T76" fmla="*/ 218 w 361"/>
                  <a:gd name="T77" fmla="*/ 204 h 420"/>
                  <a:gd name="T78" fmla="*/ 211 w 361"/>
                  <a:gd name="T79" fmla="*/ 193 h 420"/>
                  <a:gd name="T80" fmla="*/ 183 w 361"/>
                  <a:gd name="T81" fmla="*/ 261 h 420"/>
                  <a:gd name="T82" fmla="*/ 180 w 361"/>
                  <a:gd name="T83" fmla="*/ 271 h 42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61"/>
                  <a:gd name="T127" fmla="*/ 0 h 420"/>
                  <a:gd name="T128" fmla="*/ 361 w 361"/>
                  <a:gd name="T129" fmla="*/ 420 h 42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61" h="420">
                    <a:moveTo>
                      <a:pt x="261" y="399"/>
                    </a:moveTo>
                    <a:lnTo>
                      <a:pt x="205" y="419"/>
                    </a:lnTo>
                    <a:lnTo>
                      <a:pt x="172" y="386"/>
                    </a:lnTo>
                    <a:lnTo>
                      <a:pt x="152" y="414"/>
                    </a:lnTo>
                    <a:lnTo>
                      <a:pt x="118" y="414"/>
                    </a:lnTo>
                    <a:lnTo>
                      <a:pt x="104" y="384"/>
                    </a:lnTo>
                    <a:lnTo>
                      <a:pt x="88" y="340"/>
                    </a:lnTo>
                    <a:lnTo>
                      <a:pt x="55" y="336"/>
                    </a:lnTo>
                    <a:lnTo>
                      <a:pt x="22" y="272"/>
                    </a:lnTo>
                    <a:lnTo>
                      <a:pt x="0" y="241"/>
                    </a:lnTo>
                    <a:lnTo>
                      <a:pt x="15" y="226"/>
                    </a:lnTo>
                    <a:lnTo>
                      <a:pt x="22" y="219"/>
                    </a:lnTo>
                    <a:lnTo>
                      <a:pt x="57" y="168"/>
                    </a:lnTo>
                    <a:lnTo>
                      <a:pt x="55" y="126"/>
                    </a:lnTo>
                    <a:lnTo>
                      <a:pt x="68" y="108"/>
                    </a:lnTo>
                    <a:lnTo>
                      <a:pt x="94" y="104"/>
                    </a:lnTo>
                    <a:lnTo>
                      <a:pt x="104" y="92"/>
                    </a:lnTo>
                    <a:lnTo>
                      <a:pt x="94" y="73"/>
                    </a:lnTo>
                    <a:lnTo>
                      <a:pt x="106" y="51"/>
                    </a:lnTo>
                    <a:lnTo>
                      <a:pt x="106" y="14"/>
                    </a:lnTo>
                    <a:lnTo>
                      <a:pt x="128" y="4"/>
                    </a:lnTo>
                    <a:lnTo>
                      <a:pt x="160" y="24"/>
                    </a:lnTo>
                    <a:lnTo>
                      <a:pt x="205" y="31"/>
                    </a:lnTo>
                    <a:lnTo>
                      <a:pt x="230" y="0"/>
                    </a:lnTo>
                    <a:lnTo>
                      <a:pt x="266" y="28"/>
                    </a:lnTo>
                    <a:lnTo>
                      <a:pt x="250" y="37"/>
                    </a:lnTo>
                    <a:lnTo>
                      <a:pt x="232" y="64"/>
                    </a:lnTo>
                    <a:lnTo>
                      <a:pt x="205" y="73"/>
                    </a:lnTo>
                    <a:lnTo>
                      <a:pt x="198" y="79"/>
                    </a:lnTo>
                    <a:lnTo>
                      <a:pt x="220" y="94"/>
                    </a:lnTo>
                    <a:lnTo>
                      <a:pt x="270" y="73"/>
                    </a:lnTo>
                    <a:lnTo>
                      <a:pt x="350" y="105"/>
                    </a:lnTo>
                    <a:lnTo>
                      <a:pt x="360" y="174"/>
                    </a:lnTo>
                    <a:lnTo>
                      <a:pt x="326" y="174"/>
                    </a:lnTo>
                    <a:lnTo>
                      <a:pt x="324" y="194"/>
                    </a:lnTo>
                    <a:lnTo>
                      <a:pt x="340" y="224"/>
                    </a:lnTo>
                    <a:lnTo>
                      <a:pt x="326" y="241"/>
                    </a:lnTo>
                    <a:lnTo>
                      <a:pt x="343" y="266"/>
                    </a:lnTo>
                    <a:lnTo>
                      <a:pt x="316" y="300"/>
                    </a:lnTo>
                    <a:lnTo>
                      <a:pt x="306" y="284"/>
                    </a:lnTo>
                    <a:lnTo>
                      <a:pt x="266" y="384"/>
                    </a:lnTo>
                    <a:lnTo>
                      <a:pt x="261" y="399"/>
                    </a:lnTo>
                  </a:path>
                </a:pathLst>
              </a:custGeom>
              <a:solidFill>
                <a:srgbClr val="3D9DE0"/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dirty="0"/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4057" y="3012"/>
                <a:ext cx="106" cy="210"/>
              </a:xfrm>
              <a:custGeom>
                <a:avLst/>
                <a:gdLst>
                  <a:gd name="T0" fmla="*/ 0 w 152"/>
                  <a:gd name="T1" fmla="*/ 101 h 313"/>
                  <a:gd name="T2" fmla="*/ 0 w 152"/>
                  <a:gd name="T3" fmla="*/ 134 h 313"/>
                  <a:gd name="T4" fmla="*/ 7 w 152"/>
                  <a:gd name="T5" fmla="*/ 169 h 313"/>
                  <a:gd name="T6" fmla="*/ 28 w 152"/>
                  <a:gd name="T7" fmla="*/ 182 h 313"/>
                  <a:gd name="T8" fmla="*/ 41 w 152"/>
                  <a:gd name="T9" fmla="*/ 209 h 313"/>
                  <a:gd name="T10" fmla="*/ 49 w 152"/>
                  <a:gd name="T11" fmla="*/ 169 h 313"/>
                  <a:gd name="T12" fmla="*/ 69 w 152"/>
                  <a:gd name="T13" fmla="*/ 146 h 313"/>
                  <a:gd name="T14" fmla="*/ 105 w 152"/>
                  <a:gd name="T15" fmla="*/ 44 h 313"/>
                  <a:gd name="T16" fmla="*/ 105 w 152"/>
                  <a:gd name="T17" fmla="*/ 11 h 313"/>
                  <a:gd name="T18" fmla="*/ 86 w 152"/>
                  <a:gd name="T19" fmla="*/ 0 h 313"/>
                  <a:gd name="T20" fmla="*/ 52 w 152"/>
                  <a:gd name="T21" fmla="*/ 14 h 313"/>
                  <a:gd name="T22" fmla="*/ 0 w 152"/>
                  <a:gd name="T23" fmla="*/ 101 h 3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52"/>
                  <a:gd name="T37" fmla="*/ 0 h 313"/>
                  <a:gd name="T38" fmla="*/ 152 w 152"/>
                  <a:gd name="T39" fmla="*/ 313 h 31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52" h="313">
                    <a:moveTo>
                      <a:pt x="0" y="151"/>
                    </a:moveTo>
                    <a:lnTo>
                      <a:pt x="0" y="200"/>
                    </a:lnTo>
                    <a:lnTo>
                      <a:pt x="10" y="252"/>
                    </a:lnTo>
                    <a:lnTo>
                      <a:pt x="40" y="271"/>
                    </a:lnTo>
                    <a:lnTo>
                      <a:pt x="59" y="312"/>
                    </a:lnTo>
                    <a:lnTo>
                      <a:pt x="70" y="252"/>
                    </a:lnTo>
                    <a:lnTo>
                      <a:pt x="99" y="217"/>
                    </a:lnTo>
                    <a:lnTo>
                      <a:pt x="151" y="65"/>
                    </a:lnTo>
                    <a:lnTo>
                      <a:pt x="151" y="16"/>
                    </a:lnTo>
                    <a:lnTo>
                      <a:pt x="124" y="0"/>
                    </a:lnTo>
                    <a:lnTo>
                      <a:pt x="75" y="21"/>
                    </a:lnTo>
                    <a:lnTo>
                      <a:pt x="0" y="151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8" name="Freeform 36"/>
              <p:cNvSpPr>
                <a:spLocks/>
              </p:cNvSpPr>
              <p:nvPr/>
            </p:nvSpPr>
            <p:spPr bwMode="auto">
              <a:xfrm>
                <a:off x="3580" y="2077"/>
                <a:ext cx="436" cy="282"/>
              </a:xfrm>
              <a:custGeom>
                <a:avLst/>
                <a:gdLst>
                  <a:gd name="T0" fmla="*/ 96 w 629"/>
                  <a:gd name="T1" fmla="*/ 272 h 418"/>
                  <a:gd name="T2" fmla="*/ 100 w 629"/>
                  <a:gd name="T3" fmla="*/ 256 h 418"/>
                  <a:gd name="T4" fmla="*/ 115 w 629"/>
                  <a:gd name="T5" fmla="*/ 252 h 418"/>
                  <a:gd name="T6" fmla="*/ 143 w 629"/>
                  <a:gd name="T7" fmla="*/ 272 h 418"/>
                  <a:gd name="T8" fmla="*/ 152 w 629"/>
                  <a:gd name="T9" fmla="*/ 272 h 418"/>
                  <a:gd name="T10" fmla="*/ 179 w 629"/>
                  <a:gd name="T11" fmla="*/ 271 h 418"/>
                  <a:gd name="T12" fmla="*/ 193 w 629"/>
                  <a:gd name="T13" fmla="*/ 259 h 418"/>
                  <a:gd name="T14" fmla="*/ 215 w 629"/>
                  <a:gd name="T15" fmla="*/ 275 h 418"/>
                  <a:gd name="T16" fmla="*/ 224 w 629"/>
                  <a:gd name="T17" fmla="*/ 260 h 418"/>
                  <a:gd name="T18" fmla="*/ 225 w 629"/>
                  <a:gd name="T19" fmla="*/ 254 h 418"/>
                  <a:gd name="T20" fmla="*/ 243 w 629"/>
                  <a:gd name="T21" fmla="*/ 243 h 418"/>
                  <a:gd name="T22" fmla="*/ 249 w 629"/>
                  <a:gd name="T23" fmla="*/ 221 h 418"/>
                  <a:gd name="T24" fmla="*/ 265 w 629"/>
                  <a:gd name="T25" fmla="*/ 217 h 418"/>
                  <a:gd name="T26" fmla="*/ 315 w 629"/>
                  <a:gd name="T27" fmla="*/ 140 h 418"/>
                  <a:gd name="T28" fmla="*/ 305 w 629"/>
                  <a:gd name="T29" fmla="*/ 128 h 418"/>
                  <a:gd name="T30" fmla="*/ 315 w 629"/>
                  <a:gd name="T31" fmla="*/ 120 h 418"/>
                  <a:gd name="T32" fmla="*/ 326 w 629"/>
                  <a:gd name="T33" fmla="*/ 123 h 418"/>
                  <a:gd name="T34" fmla="*/ 340 w 629"/>
                  <a:gd name="T35" fmla="*/ 116 h 418"/>
                  <a:gd name="T36" fmla="*/ 349 w 629"/>
                  <a:gd name="T37" fmla="*/ 97 h 418"/>
                  <a:gd name="T38" fmla="*/ 388 w 629"/>
                  <a:gd name="T39" fmla="*/ 63 h 418"/>
                  <a:gd name="T40" fmla="*/ 419 w 629"/>
                  <a:gd name="T41" fmla="*/ 53 h 418"/>
                  <a:gd name="T42" fmla="*/ 435 w 629"/>
                  <a:gd name="T43" fmla="*/ 40 h 418"/>
                  <a:gd name="T44" fmla="*/ 430 w 629"/>
                  <a:gd name="T45" fmla="*/ 12 h 418"/>
                  <a:gd name="T46" fmla="*/ 410 w 629"/>
                  <a:gd name="T47" fmla="*/ 10 h 418"/>
                  <a:gd name="T48" fmla="*/ 362 w 629"/>
                  <a:gd name="T49" fmla="*/ 15 h 418"/>
                  <a:gd name="T50" fmla="*/ 330 w 629"/>
                  <a:gd name="T51" fmla="*/ 0 h 418"/>
                  <a:gd name="T52" fmla="*/ 311 w 629"/>
                  <a:gd name="T53" fmla="*/ 3 h 418"/>
                  <a:gd name="T54" fmla="*/ 262 w 629"/>
                  <a:gd name="T55" fmla="*/ 63 h 418"/>
                  <a:gd name="T56" fmla="*/ 249 w 629"/>
                  <a:gd name="T57" fmla="*/ 70 h 418"/>
                  <a:gd name="T58" fmla="*/ 216 w 629"/>
                  <a:gd name="T59" fmla="*/ 58 h 418"/>
                  <a:gd name="T60" fmla="*/ 215 w 629"/>
                  <a:gd name="T61" fmla="*/ 43 h 418"/>
                  <a:gd name="T62" fmla="*/ 208 w 629"/>
                  <a:gd name="T63" fmla="*/ 17 h 418"/>
                  <a:gd name="T64" fmla="*/ 190 w 629"/>
                  <a:gd name="T65" fmla="*/ 6 h 418"/>
                  <a:gd name="T66" fmla="*/ 163 w 629"/>
                  <a:gd name="T67" fmla="*/ 13 h 418"/>
                  <a:gd name="T68" fmla="*/ 145 w 629"/>
                  <a:gd name="T69" fmla="*/ 1 h 418"/>
                  <a:gd name="T70" fmla="*/ 119 w 629"/>
                  <a:gd name="T71" fmla="*/ 33 h 418"/>
                  <a:gd name="T72" fmla="*/ 91 w 629"/>
                  <a:gd name="T73" fmla="*/ 40 h 418"/>
                  <a:gd name="T74" fmla="*/ 52 w 629"/>
                  <a:gd name="T75" fmla="*/ 72 h 418"/>
                  <a:gd name="T76" fmla="*/ 11 w 629"/>
                  <a:gd name="T77" fmla="*/ 146 h 418"/>
                  <a:gd name="T78" fmla="*/ 22 w 629"/>
                  <a:gd name="T79" fmla="*/ 165 h 418"/>
                  <a:gd name="T80" fmla="*/ 19 w 629"/>
                  <a:gd name="T81" fmla="*/ 173 h 418"/>
                  <a:gd name="T82" fmla="*/ 19 w 629"/>
                  <a:gd name="T83" fmla="*/ 181 h 418"/>
                  <a:gd name="T84" fmla="*/ 25 w 629"/>
                  <a:gd name="T85" fmla="*/ 189 h 418"/>
                  <a:gd name="T86" fmla="*/ 38 w 629"/>
                  <a:gd name="T87" fmla="*/ 181 h 418"/>
                  <a:gd name="T88" fmla="*/ 61 w 629"/>
                  <a:gd name="T89" fmla="*/ 176 h 418"/>
                  <a:gd name="T90" fmla="*/ 0 w 629"/>
                  <a:gd name="T91" fmla="*/ 239 h 418"/>
                  <a:gd name="T92" fmla="*/ 0 w 629"/>
                  <a:gd name="T93" fmla="*/ 256 h 418"/>
                  <a:gd name="T94" fmla="*/ 12 w 629"/>
                  <a:gd name="T95" fmla="*/ 259 h 418"/>
                  <a:gd name="T96" fmla="*/ 41 w 629"/>
                  <a:gd name="T97" fmla="*/ 281 h 418"/>
                  <a:gd name="T98" fmla="*/ 84 w 629"/>
                  <a:gd name="T99" fmla="*/ 275 h 418"/>
                  <a:gd name="T100" fmla="*/ 96 w 629"/>
                  <a:gd name="T101" fmla="*/ 272 h 41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29"/>
                  <a:gd name="T154" fmla="*/ 0 h 418"/>
                  <a:gd name="T155" fmla="*/ 629 w 629"/>
                  <a:gd name="T156" fmla="*/ 418 h 41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29" h="418">
                    <a:moveTo>
                      <a:pt x="139" y="403"/>
                    </a:moveTo>
                    <a:lnTo>
                      <a:pt x="144" y="380"/>
                    </a:lnTo>
                    <a:lnTo>
                      <a:pt x="166" y="373"/>
                    </a:lnTo>
                    <a:lnTo>
                      <a:pt x="206" y="403"/>
                    </a:lnTo>
                    <a:lnTo>
                      <a:pt x="219" y="403"/>
                    </a:lnTo>
                    <a:lnTo>
                      <a:pt x="258" y="401"/>
                    </a:lnTo>
                    <a:lnTo>
                      <a:pt x="279" y="384"/>
                    </a:lnTo>
                    <a:lnTo>
                      <a:pt x="310" y="408"/>
                    </a:lnTo>
                    <a:lnTo>
                      <a:pt x="323" y="386"/>
                    </a:lnTo>
                    <a:lnTo>
                      <a:pt x="325" y="376"/>
                    </a:lnTo>
                    <a:lnTo>
                      <a:pt x="350" y="360"/>
                    </a:lnTo>
                    <a:lnTo>
                      <a:pt x="359" y="327"/>
                    </a:lnTo>
                    <a:lnTo>
                      <a:pt x="382" y="322"/>
                    </a:lnTo>
                    <a:lnTo>
                      <a:pt x="454" y="208"/>
                    </a:lnTo>
                    <a:lnTo>
                      <a:pt x="440" y="190"/>
                    </a:lnTo>
                    <a:lnTo>
                      <a:pt x="454" y="178"/>
                    </a:lnTo>
                    <a:lnTo>
                      <a:pt x="470" y="183"/>
                    </a:lnTo>
                    <a:lnTo>
                      <a:pt x="491" y="172"/>
                    </a:lnTo>
                    <a:lnTo>
                      <a:pt x="503" y="144"/>
                    </a:lnTo>
                    <a:lnTo>
                      <a:pt x="560" y="94"/>
                    </a:lnTo>
                    <a:lnTo>
                      <a:pt x="604" y="78"/>
                    </a:lnTo>
                    <a:lnTo>
                      <a:pt x="628" y="59"/>
                    </a:lnTo>
                    <a:lnTo>
                      <a:pt x="621" y="18"/>
                    </a:lnTo>
                    <a:lnTo>
                      <a:pt x="592" y="15"/>
                    </a:lnTo>
                    <a:lnTo>
                      <a:pt x="522" y="22"/>
                    </a:lnTo>
                    <a:lnTo>
                      <a:pt x="476" y="0"/>
                    </a:lnTo>
                    <a:lnTo>
                      <a:pt x="449" y="4"/>
                    </a:lnTo>
                    <a:lnTo>
                      <a:pt x="378" y="94"/>
                    </a:lnTo>
                    <a:lnTo>
                      <a:pt x="359" y="104"/>
                    </a:lnTo>
                    <a:lnTo>
                      <a:pt x="312" y="86"/>
                    </a:lnTo>
                    <a:lnTo>
                      <a:pt x="310" y="63"/>
                    </a:lnTo>
                    <a:lnTo>
                      <a:pt x="300" y="25"/>
                    </a:lnTo>
                    <a:lnTo>
                      <a:pt x="274" y="9"/>
                    </a:lnTo>
                    <a:lnTo>
                      <a:pt x="235" y="20"/>
                    </a:lnTo>
                    <a:lnTo>
                      <a:pt x="209" y="2"/>
                    </a:lnTo>
                    <a:lnTo>
                      <a:pt x="171" y="49"/>
                    </a:lnTo>
                    <a:lnTo>
                      <a:pt x="131" y="59"/>
                    </a:lnTo>
                    <a:lnTo>
                      <a:pt x="75" y="107"/>
                    </a:lnTo>
                    <a:lnTo>
                      <a:pt x="16" y="216"/>
                    </a:lnTo>
                    <a:lnTo>
                      <a:pt x="32" y="244"/>
                    </a:lnTo>
                    <a:lnTo>
                      <a:pt x="28" y="256"/>
                    </a:lnTo>
                    <a:lnTo>
                      <a:pt x="28" y="269"/>
                    </a:lnTo>
                    <a:lnTo>
                      <a:pt x="36" y="280"/>
                    </a:lnTo>
                    <a:lnTo>
                      <a:pt x="55" y="269"/>
                    </a:lnTo>
                    <a:lnTo>
                      <a:pt x="88" y="261"/>
                    </a:lnTo>
                    <a:lnTo>
                      <a:pt x="0" y="355"/>
                    </a:lnTo>
                    <a:lnTo>
                      <a:pt x="0" y="380"/>
                    </a:lnTo>
                    <a:lnTo>
                      <a:pt x="18" y="384"/>
                    </a:lnTo>
                    <a:lnTo>
                      <a:pt x="59" y="417"/>
                    </a:lnTo>
                    <a:lnTo>
                      <a:pt x="121" y="408"/>
                    </a:lnTo>
                    <a:lnTo>
                      <a:pt x="139" y="403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9" name="Freeform 37"/>
              <p:cNvSpPr>
                <a:spLocks noChangeAspect="1"/>
              </p:cNvSpPr>
              <p:nvPr/>
            </p:nvSpPr>
            <p:spPr bwMode="auto">
              <a:xfrm>
                <a:off x="2970" y="2565"/>
                <a:ext cx="343" cy="308"/>
              </a:xfrm>
              <a:custGeom>
                <a:avLst/>
                <a:gdLst>
                  <a:gd name="T0" fmla="*/ 85 w 353"/>
                  <a:gd name="T1" fmla="*/ 287 h 330"/>
                  <a:gd name="T2" fmla="*/ 114 w 353"/>
                  <a:gd name="T3" fmla="*/ 266 h 330"/>
                  <a:gd name="T4" fmla="*/ 152 w 353"/>
                  <a:gd name="T5" fmla="*/ 236 h 330"/>
                  <a:gd name="T6" fmla="*/ 209 w 353"/>
                  <a:gd name="T7" fmla="*/ 244 h 330"/>
                  <a:gd name="T8" fmla="*/ 213 w 353"/>
                  <a:gd name="T9" fmla="*/ 266 h 330"/>
                  <a:gd name="T10" fmla="*/ 288 w 353"/>
                  <a:gd name="T11" fmla="*/ 295 h 330"/>
                  <a:gd name="T12" fmla="*/ 248 w 353"/>
                  <a:gd name="T13" fmla="*/ 194 h 330"/>
                  <a:gd name="T14" fmla="*/ 229 w 353"/>
                  <a:gd name="T15" fmla="*/ 158 h 330"/>
                  <a:gd name="T16" fmla="*/ 232 w 353"/>
                  <a:gd name="T17" fmla="*/ 127 h 330"/>
                  <a:gd name="T18" fmla="*/ 286 w 353"/>
                  <a:gd name="T19" fmla="*/ 120 h 330"/>
                  <a:gd name="T20" fmla="*/ 326 w 353"/>
                  <a:gd name="T21" fmla="*/ 95 h 330"/>
                  <a:gd name="T22" fmla="*/ 343 w 353"/>
                  <a:gd name="T23" fmla="*/ 85 h 330"/>
                  <a:gd name="T24" fmla="*/ 334 w 353"/>
                  <a:gd name="T25" fmla="*/ 49 h 330"/>
                  <a:gd name="T26" fmla="*/ 293 w 353"/>
                  <a:gd name="T27" fmla="*/ 22 h 330"/>
                  <a:gd name="T28" fmla="*/ 253 w 353"/>
                  <a:gd name="T29" fmla="*/ 14 h 330"/>
                  <a:gd name="T30" fmla="*/ 209 w 353"/>
                  <a:gd name="T31" fmla="*/ 0 h 330"/>
                  <a:gd name="T32" fmla="*/ 215 w 353"/>
                  <a:gd name="T33" fmla="*/ 29 h 330"/>
                  <a:gd name="T34" fmla="*/ 216 w 353"/>
                  <a:gd name="T35" fmla="*/ 45 h 330"/>
                  <a:gd name="T36" fmla="*/ 198 w 353"/>
                  <a:gd name="T37" fmla="*/ 62 h 330"/>
                  <a:gd name="T38" fmla="*/ 189 w 353"/>
                  <a:gd name="T39" fmla="*/ 88 h 330"/>
                  <a:gd name="T40" fmla="*/ 178 w 353"/>
                  <a:gd name="T41" fmla="*/ 107 h 330"/>
                  <a:gd name="T42" fmla="*/ 149 w 353"/>
                  <a:gd name="T43" fmla="*/ 109 h 330"/>
                  <a:gd name="T44" fmla="*/ 146 w 353"/>
                  <a:gd name="T45" fmla="*/ 129 h 330"/>
                  <a:gd name="T46" fmla="*/ 128 w 353"/>
                  <a:gd name="T47" fmla="*/ 161 h 330"/>
                  <a:gd name="T48" fmla="*/ 104 w 353"/>
                  <a:gd name="T49" fmla="*/ 166 h 330"/>
                  <a:gd name="T50" fmla="*/ 98 w 353"/>
                  <a:gd name="T51" fmla="*/ 143 h 330"/>
                  <a:gd name="T52" fmla="*/ 67 w 353"/>
                  <a:gd name="T53" fmla="*/ 157 h 330"/>
                  <a:gd name="T54" fmla="*/ 43 w 353"/>
                  <a:gd name="T55" fmla="*/ 137 h 330"/>
                  <a:gd name="T56" fmla="*/ 25 w 353"/>
                  <a:gd name="T57" fmla="*/ 152 h 330"/>
                  <a:gd name="T58" fmla="*/ 23 w 353"/>
                  <a:gd name="T59" fmla="*/ 180 h 330"/>
                  <a:gd name="T60" fmla="*/ 6 w 353"/>
                  <a:gd name="T61" fmla="*/ 194 h 330"/>
                  <a:gd name="T62" fmla="*/ 11 w 353"/>
                  <a:gd name="T63" fmla="*/ 214 h 330"/>
                  <a:gd name="T64" fmla="*/ 29 w 353"/>
                  <a:gd name="T65" fmla="*/ 227 h 330"/>
                  <a:gd name="T66" fmla="*/ 38 w 353"/>
                  <a:gd name="T67" fmla="*/ 250 h 330"/>
                  <a:gd name="T68" fmla="*/ 61 w 353"/>
                  <a:gd name="T69" fmla="*/ 255 h 330"/>
                  <a:gd name="T70" fmla="*/ 75 w 353"/>
                  <a:gd name="T71" fmla="*/ 278 h 3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53"/>
                  <a:gd name="T109" fmla="*/ 0 h 330"/>
                  <a:gd name="T110" fmla="*/ 353 w 353"/>
                  <a:gd name="T111" fmla="*/ 330 h 3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53" h="330">
                    <a:moveTo>
                      <a:pt x="72" y="310"/>
                    </a:moveTo>
                    <a:lnTo>
                      <a:pt x="87" y="307"/>
                    </a:lnTo>
                    <a:lnTo>
                      <a:pt x="95" y="318"/>
                    </a:lnTo>
                    <a:lnTo>
                      <a:pt x="117" y="285"/>
                    </a:lnTo>
                    <a:lnTo>
                      <a:pt x="144" y="286"/>
                    </a:lnTo>
                    <a:lnTo>
                      <a:pt x="156" y="253"/>
                    </a:lnTo>
                    <a:lnTo>
                      <a:pt x="182" y="267"/>
                    </a:lnTo>
                    <a:lnTo>
                      <a:pt x="215" y="261"/>
                    </a:lnTo>
                    <a:lnTo>
                      <a:pt x="221" y="274"/>
                    </a:lnTo>
                    <a:lnTo>
                      <a:pt x="219" y="285"/>
                    </a:lnTo>
                    <a:lnTo>
                      <a:pt x="269" y="330"/>
                    </a:lnTo>
                    <a:lnTo>
                      <a:pt x="296" y="316"/>
                    </a:lnTo>
                    <a:lnTo>
                      <a:pt x="293" y="256"/>
                    </a:lnTo>
                    <a:lnTo>
                      <a:pt x="255" y="208"/>
                    </a:lnTo>
                    <a:lnTo>
                      <a:pt x="233" y="198"/>
                    </a:lnTo>
                    <a:lnTo>
                      <a:pt x="236" y="169"/>
                    </a:lnTo>
                    <a:lnTo>
                      <a:pt x="221" y="150"/>
                    </a:lnTo>
                    <a:lnTo>
                      <a:pt x="239" y="136"/>
                    </a:lnTo>
                    <a:lnTo>
                      <a:pt x="272" y="133"/>
                    </a:lnTo>
                    <a:lnTo>
                      <a:pt x="294" y="129"/>
                    </a:lnTo>
                    <a:lnTo>
                      <a:pt x="320" y="109"/>
                    </a:lnTo>
                    <a:lnTo>
                      <a:pt x="336" y="102"/>
                    </a:lnTo>
                    <a:lnTo>
                      <a:pt x="345" y="109"/>
                    </a:lnTo>
                    <a:lnTo>
                      <a:pt x="353" y="91"/>
                    </a:lnTo>
                    <a:lnTo>
                      <a:pt x="344" y="63"/>
                    </a:lnTo>
                    <a:lnTo>
                      <a:pt x="344" y="52"/>
                    </a:lnTo>
                    <a:lnTo>
                      <a:pt x="321" y="27"/>
                    </a:lnTo>
                    <a:lnTo>
                      <a:pt x="302" y="24"/>
                    </a:lnTo>
                    <a:lnTo>
                      <a:pt x="275" y="30"/>
                    </a:lnTo>
                    <a:lnTo>
                      <a:pt x="260" y="15"/>
                    </a:lnTo>
                    <a:lnTo>
                      <a:pt x="231" y="3"/>
                    </a:lnTo>
                    <a:lnTo>
                      <a:pt x="215" y="0"/>
                    </a:lnTo>
                    <a:lnTo>
                      <a:pt x="215" y="10"/>
                    </a:lnTo>
                    <a:lnTo>
                      <a:pt x="221" y="31"/>
                    </a:lnTo>
                    <a:lnTo>
                      <a:pt x="231" y="33"/>
                    </a:lnTo>
                    <a:lnTo>
                      <a:pt x="222" y="48"/>
                    </a:lnTo>
                    <a:lnTo>
                      <a:pt x="206" y="54"/>
                    </a:lnTo>
                    <a:lnTo>
                      <a:pt x="204" y="66"/>
                    </a:lnTo>
                    <a:lnTo>
                      <a:pt x="195" y="82"/>
                    </a:lnTo>
                    <a:lnTo>
                      <a:pt x="195" y="94"/>
                    </a:lnTo>
                    <a:lnTo>
                      <a:pt x="191" y="106"/>
                    </a:lnTo>
                    <a:lnTo>
                      <a:pt x="183" y="115"/>
                    </a:lnTo>
                    <a:lnTo>
                      <a:pt x="173" y="106"/>
                    </a:lnTo>
                    <a:lnTo>
                      <a:pt x="153" y="117"/>
                    </a:lnTo>
                    <a:lnTo>
                      <a:pt x="156" y="129"/>
                    </a:lnTo>
                    <a:lnTo>
                      <a:pt x="150" y="138"/>
                    </a:lnTo>
                    <a:lnTo>
                      <a:pt x="140" y="165"/>
                    </a:lnTo>
                    <a:lnTo>
                      <a:pt x="132" y="172"/>
                    </a:lnTo>
                    <a:lnTo>
                      <a:pt x="120" y="174"/>
                    </a:lnTo>
                    <a:lnTo>
                      <a:pt x="107" y="178"/>
                    </a:lnTo>
                    <a:lnTo>
                      <a:pt x="107" y="162"/>
                    </a:lnTo>
                    <a:lnTo>
                      <a:pt x="101" y="153"/>
                    </a:lnTo>
                    <a:lnTo>
                      <a:pt x="80" y="154"/>
                    </a:lnTo>
                    <a:lnTo>
                      <a:pt x="69" y="168"/>
                    </a:lnTo>
                    <a:lnTo>
                      <a:pt x="63" y="159"/>
                    </a:lnTo>
                    <a:lnTo>
                      <a:pt x="44" y="147"/>
                    </a:lnTo>
                    <a:lnTo>
                      <a:pt x="30" y="153"/>
                    </a:lnTo>
                    <a:lnTo>
                      <a:pt x="26" y="163"/>
                    </a:lnTo>
                    <a:lnTo>
                      <a:pt x="30" y="183"/>
                    </a:lnTo>
                    <a:lnTo>
                      <a:pt x="24" y="193"/>
                    </a:lnTo>
                    <a:lnTo>
                      <a:pt x="17" y="204"/>
                    </a:lnTo>
                    <a:lnTo>
                      <a:pt x="6" y="208"/>
                    </a:lnTo>
                    <a:lnTo>
                      <a:pt x="0" y="222"/>
                    </a:lnTo>
                    <a:lnTo>
                      <a:pt x="11" y="229"/>
                    </a:lnTo>
                    <a:lnTo>
                      <a:pt x="17" y="243"/>
                    </a:lnTo>
                    <a:lnTo>
                      <a:pt x="30" y="243"/>
                    </a:lnTo>
                    <a:lnTo>
                      <a:pt x="29" y="253"/>
                    </a:lnTo>
                    <a:lnTo>
                      <a:pt x="39" y="268"/>
                    </a:lnTo>
                    <a:lnTo>
                      <a:pt x="53" y="268"/>
                    </a:lnTo>
                    <a:lnTo>
                      <a:pt x="63" y="273"/>
                    </a:lnTo>
                    <a:lnTo>
                      <a:pt x="72" y="288"/>
                    </a:lnTo>
                    <a:lnTo>
                      <a:pt x="77" y="298"/>
                    </a:lnTo>
                    <a:lnTo>
                      <a:pt x="72" y="31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17452" y="6157855"/>
              <a:ext cx="3353654" cy="276999"/>
              <a:chOff x="917452" y="6179471"/>
              <a:chExt cx="3353654" cy="27699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553274" y="6218870"/>
                <a:ext cx="228365" cy="171757"/>
              </a:xfrm>
              <a:prstGeom prst="rect">
                <a:avLst/>
              </a:prstGeom>
              <a:solidFill>
                <a:srgbClr val="0F85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837347" y="6218870"/>
                <a:ext cx="228365" cy="171757"/>
              </a:xfrm>
              <a:prstGeom prst="rect">
                <a:avLst/>
              </a:prstGeom>
              <a:solidFill>
                <a:srgbClr val="3D9D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121420" y="6218870"/>
                <a:ext cx="228365" cy="171757"/>
              </a:xfrm>
              <a:prstGeom prst="rect">
                <a:avLst/>
              </a:prstGeom>
              <a:solidFill>
                <a:srgbClr val="64AD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405493" y="6218870"/>
                <a:ext cx="228365" cy="171757"/>
              </a:xfrm>
              <a:prstGeom prst="rect">
                <a:avLst/>
              </a:prstGeom>
              <a:solidFill>
                <a:srgbClr val="86BA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917452" y="6179471"/>
                <a:ext cx="16358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 index : high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690261" y="6179471"/>
                <a:ext cx="580845" cy="250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808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世界地图</a:t>
            </a:r>
            <a:r>
              <a:rPr lang="en-US" altLang="zh-CN" dirty="0"/>
              <a:t>-</a:t>
            </a:r>
            <a:r>
              <a:rPr lang="zh-CN" altLang="en-US" dirty="0"/>
              <a:t>可重新着色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875" y="144766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组 3"/>
          <p:cNvGrpSpPr>
            <a:grpSpLocks noChangeAspect="1"/>
          </p:cNvGrpSpPr>
          <p:nvPr/>
        </p:nvGrpSpPr>
        <p:grpSpPr>
          <a:xfrm>
            <a:off x="1402517" y="1830487"/>
            <a:ext cx="9198513" cy="4159040"/>
            <a:chOff x="468684" y="1795903"/>
            <a:chExt cx="4682512" cy="2527084"/>
          </a:xfrm>
          <a:solidFill>
            <a:srgbClr val="0070C0"/>
          </a:solidFill>
        </p:grpSpPr>
        <p:sp>
          <p:nvSpPr>
            <p:cNvPr id="6" name="Freeform 559"/>
            <p:cNvSpPr>
              <a:spLocks/>
            </p:cNvSpPr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560"/>
            <p:cNvSpPr>
              <a:spLocks/>
            </p:cNvSpPr>
            <p:nvPr/>
          </p:nvSpPr>
          <p:spPr bwMode="auto">
            <a:xfrm>
              <a:off x="2648370" y="2508026"/>
              <a:ext cx="101360" cy="195791"/>
            </a:xfrm>
            <a:custGeom>
              <a:avLst/>
              <a:gdLst>
                <a:gd name="T0" fmla="*/ 2147483647 w 96"/>
                <a:gd name="T1" fmla="*/ 2147483647 h 184"/>
                <a:gd name="T2" fmla="*/ 2147483647 w 96"/>
                <a:gd name="T3" fmla="*/ 2147483647 h 184"/>
                <a:gd name="T4" fmla="*/ 2147483647 w 96"/>
                <a:gd name="T5" fmla="*/ 2147483647 h 184"/>
                <a:gd name="T6" fmla="*/ 2147483647 w 96"/>
                <a:gd name="T7" fmla="*/ 2147483647 h 184"/>
                <a:gd name="T8" fmla="*/ 2147483647 w 96"/>
                <a:gd name="T9" fmla="*/ 2147483647 h 184"/>
                <a:gd name="T10" fmla="*/ 2147483647 w 96"/>
                <a:gd name="T11" fmla="*/ 2147483647 h 184"/>
                <a:gd name="T12" fmla="*/ 2147483647 w 96"/>
                <a:gd name="T13" fmla="*/ 2147483647 h 184"/>
                <a:gd name="T14" fmla="*/ 2147483647 w 96"/>
                <a:gd name="T15" fmla="*/ 2147483647 h 184"/>
                <a:gd name="T16" fmla="*/ 2147483647 w 96"/>
                <a:gd name="T17" fmla="*/ 2147483647 h 184"/>
                <a:gd name="T18" fmla="*/ 2147483647 w 96"/>
                <a:gd name="T19" fmla="*/ 2147483647 h 184"/>
                <a:gd name="T20" fmla="*/ 2147483647 w 96"/>
                <a:gd name="T21" fmla="*/ 2147483647 h 184"/>
                <a:gd name="T22" fmla="*/ 2147483647 w 96"/>
                <a:gd name="T23" fmla="*/ 2147483647 h 184"/>
                <a:gd name="T24" fmla="*/ 2147483647 w 96"/>
                <a:gd name="T25" fmla="*/ 2147483647 h 184"/>
                <a:gd name="T26" fmla="*/ 2147483647 w 96"/>
                <a:gd name="T27" fmla="*/ 2147483647 h 184"/>
                <a:gd name="T28" fmla="*/ 2147483647 w 96"/>
                <a:gd name="T29" fmla="*/ 2147483647 h 184"/>
                <a:gd name="T30" fmla="*/ 0 w 96"/>
                <a:gd name="T31" fmla="*/ 2147483647 h 184"/>
                <a:gd name="T32" fmla="*/ 0 w 96"/>
                <a:gd name="T33" fmla="*/ 2147483647 h 184"/>
                <a:gd name="T34" fmla="*/ 0 w 96"/>
                <a:gd name="T35" fmla="*/ 2147483647 h 184"/>
                <a:gd name="T36" fmla="*/ 0 w 96"/>
                <a:gd name="T37" fmla="*/ 2147483647 h 184"/>
                <a:gd name="T38" fmla="*/ 0 w 96"/>
                <a:gd name="T39" fmla="*/ 2147483647 h 184"/>
                <a:gd name="T40" fmla="*/ 2147483647 w 96"/>
                <a:gd name="T41" fmla="*/ 2147483647 h 184"/>
                <a:gd name="T42" fmla="*/ 2147483647 w 96"/>
                <a:gd name="T43" fmla="*/ 0 h 184"/>
                <a:gd name="T44" fmla="*/ 2147483647 w 96"/>
                <a:gd name="T45" fmla="*/ 0 h 184"/>
                <a:gd name="T46" fmla="*/ 2147483647 w 96"/>
                <a:gd name="T47" fmla="*/ 0 h 184"/>
                <a:gd name="T48" fmla="*/ 2147483647 w 96"/>
                <a:gd name="T49" fmla="*/ 2147483647 h 184"/>
                <a:gd name="T50" fmla="*/ 2147483647 w 96"/>
                <a:gd name="T51" fmla="*/ 2147483647 h 184"/>
                <a:gd name="T52" fmla="*/ 2147483647 w 96"/>
                <a:gd name="T53" fmla="*/ 2147483647 h 184"/>
                <a:gd name="T54" fmla="*/ 2147483647 w 96"/>
                <a:gd name="T55" fmla="*/ 2147483647 h 184"/>
                <a:gd name="T56" fmla="*/ 2147483647 w 96"/>
                <a:gd name="T57" fmla="*/ 2147483647 h 184"/>
                <a:gd name="T58" fmla="*/ 2147483647 w 96"/>
                <a:gd name="T59" fmla="*/ 2147483647 h 184"/>
                <a:gd name="T60" fmla="*/ 2147483647 w 96"/>
                <a:gd name="T61" fmla="*/ 2147483647 h 184"/>
                <a:gd name="T62" fmla="*/ 2147483647 w 96"/>
                <a:gd name="T63" fmla="*/ 2147483647 h 184"/>
                <a:gd name="T64" fmla="*/ 2147483647 w 96"/>
                <a:gd name="T65" fmla="*/ 2147483647 h 184"/>
                <a:gd name="T66" fmla="*/ 2147483647 w 96"/>
                <a:gd name="T67" fmla="*/ 2147483647 h 184"/>
                <a:gd name="T68" fmla="*/ 2147483647 w 96"/>
                <a:gd name="T69" fmla="*/ 2147483647 h 184"/>
                <a:gd name="T70" fmla="*/ 2147483647 w 96"/>
                <a:gd name="T71" fmla="*/ 2147483647 h 184"/>
                <a:gd name="T72" fmla="*/ 2147483647 w 96"/>
                <a:gd name="T73" fmla="*/ 2147483647 h 184"/>
                <a:gd name="T74" fmla="*/ 2147483647 w 96"/>
                <a:gd name="T75" fmla="*/ 2147483647 h 184"/>
                <a:gd name="T76" fmla="*/ 2147483647 w 96"/>
                <a:gd name="T77" fmla="*/ 2147483647 h 184"/>
                <a:gd name="T78" fmla="*/ 2147483647 w 96"/>
                <a:gd name="T79" fmla="*/ 2147483647 h 184"/>
                <a:gd name="T80" fmla="*/ 2147483647 w 96"/>
                <a:gd name="T81" fmla="*/ 2147483647 h 184"/>
                <a:gd name="T82" fmla="*/ 2147483647 w 96"/>
                <a:gd name="T83" fmla="*/ 2147483647 h 184"/>
                <a:gd name="T84" fmla="*/ 2147483647 w 96"/>
                <a:gd name="T85" fmla="*/ 2147483647 h 184"/>
                <a:gd name="T86" fmla="*/ 2147483647 w 96"/>
                <a:gd name="T87" fmla="*/ 2147483647 h 184"/>
                <a:gd name="T88" fmla="*/ 2147483647 w 96"/>
                <a:gd name="T89" fmla="*/ 2147483647 h 184"/>
                <a:gd name="T90" fmla="*/ 2147483647 w 96"/>
                <a:gd name="T91" fmla="*/ 2147483647 h 184"/>
                <a:gd name="T92" fmla="*/ 2147483647 w 96"/>
                <a:gd name="T93" fmla="*/ 2147483647 h 184"/>
                <a:gd name="T94" fmla="*/ 2147483647 w 96"/>
                <a:gd name="T95" fmla="*/ 2147483647 h 184"/>
                <a:gd name="T96" fmla="*/ 2147483647 w 96"/>
                <a:gd name="T97" fmla="*/ 2147483647 h 184"/>
                <a:gd name="T98" fmla="*/ 2147483647 w 96"/>
                <a:gd name="T99" fmla="*/ 2147483647 h 184"/>
                <a:gd name="T100" fmla="*/ 2147483647 w 96"/>
                <a:gd name="T101" fmla="*/ 2147483647 h 184"/>
                <a:gd name="T102" fmla="*/ 2147483647 w 96"/>
                <a:gd name="T103" fmla="*/ 2147483647 h 184"/>
                <a:gd name="T104" fmla="*/ 2147483647 w 96"/>
                <a:gd name="T105" fmla="*/ 2147483647 h 184"/>
                <a:gd name="T106" fmla="*/ 2147483647 w 96"/>
                <a:gd name="T107" fmla="*/ 2147483647 h 184"/>
                <a:gd name="T108" fmla="*/ 2147483647 w 96"/>
                <a:gd name="T109" fmla="*/ 2147483647 h 184"/>
                <a:gd name="T110" fmla="*/ 2147483647 w 96"/>
                <a:gd name="T111" fmla="*/ 2147483647 h 184"/>
                <a:gd name="T112" fmla="*/ 2147483647 w 96"/>
                <a:gd name="T113" fmla="*/ 2147483647 h 184"/>
                <a:gd name="T114" fmla="*/ 2147483647 w 96"/>
                <a:gd name="T115" fmla="*/ 2147483647 h 184"/>
                <a:gd name="T116" fmla="*/ 2147483647 w 96"/>
                <a:gd name="T117" fmla="*/ 2147483647 h 184"/>
                <a:gd name="T118" fmla="*/ 2147483647 w 96"/>
                <a:gd name="T119" fmla="*/ 2147483647 h 1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84"/>
                <a:gd name="T182" fmla="*/ 96 w 96"/>
                <a:gd name="T183" fmla="*/ 184 h 1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84">
                  <a:moveTo>
                    <a:pt x="16" y="144"/>
                  </a:moveTo>
                  <a:lnTo>
                    <a:pt x="24" y="136"/>
                  </a:lnTo>
                  <a:lnTo>
                    <a:pt x="24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0" y="112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16" y="88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0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56" y="64"/>
                  </a:lnTo>
                  <a:lnTo>
                    <a:pt x="64" y="88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80" y="120"/>
                  </a:lnTo>
                  <a:lnTo>
                    <a:pt x="80" y="128"/>
                  </a:lnTo>
                  <a:lnTo>
                    <a:pt x="88" y="128"/>
                  </a:lnTo>
                  <a:lnTo>
                    <a:pt x="96" y="128"/>
                  </a:lnTo>
                  <a:lnTo>
                    <a:pt x="96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72" y="168"/>
                  </a:lnTo>
                  <a:lnTo>
                    <a:pt x="56" y="168"/>
                  </a:lnTo>
                  <a:lnTo>
                    <a:pt x="48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16" y="176"/>
                  </a:lnTo>
                  <a:lnTo>
                    <a:pt x="16" y="184"/>
                  </a:lnTo>
                  <a:lnTo>
                    <a:pt x="8" y="184"/>
                  </a:lnTo>
                  <a:lnTo>
                    <a:pt x="8" y="176"/>
                  </a:lnTo>
                  <a:lnTo>
                    <a:pt x="24" y="168"/>
                  </a:lnTo>
                  <a:lnTo>
                    <a:pt x="32" y="152"/>
                  </a:lnTo>
                  <a:lnTo>
                    <a:pt x="24" y="152"/>
                  </a:lnTo>
                  <a:lnTo>
                    <a:pt x="16" y="152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561"/>
            <p:cNvSpPr>
              <a:spLocks/>
            </p:cNvSpPr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62"/>
            <p:cNvSpPr>
              <a:spLocks/>
            </p:cNvSpPr>
            <p:nvPr/>
          </p:nvSpPr>
          <p:spPr bwMode="auto">
            <a:xfrm>
              <a:off x="2597256" y="2585130"/>
              <a:ext cx="59777" cy="92697"/>
            </a:xfrm>
            <a:custGeom>
              <a:avLst/>
              <a:gdLst>
                <a:gd name="T0" fmla="*/ 2147483647 w 56"/>
                <a:gd name="T1" fmla="*/ 2147483647 h 88"/>
                <a:gd name="T2" fmla="*/ 0 w 56"/>
                <a:gd name="T3" fmla="*/ 2147483647 h 88"/>
                <a:gd name="T4" fmla="*/ 0 w 56"/>
                <a:gd name="T5" fmla="*/ 2147483647 h 88"/>
                <a:gd name="T6" fmla="*/ 0 w 56"/>
                <a:gd name="T7" fmla="*/ 2147483647 h 88"/>
                <a:gd name="T8" fmla="*/ 2147483647 w 56"/>
                <a:gd name="T9" fmla="*/ 2147483647 h 88"/>
                <a:gd name="T10" fmla="*/ 2147483647 w 56"/>
                <a:gd name="T11" fmla="*/ 2147483647 h 88"/>
                <a:gd name="T12" fmla="*/ 0 w 56"/>
                <a:gd name="T13" fmla="*/ 2147483647 h 88"/>
                <a:gd name="T14" fmla="*/ 2147483647 w 56"/>
                <a:gd name="T15" fmla="*/ 2147483647 h 88"/>
                <a:gd name="T16" fmla="*/ 0 w 56"/>
                <a:gd name="T17" fmla="*/ 2147483647 h 88"/>
                <a:gd name="T18" fmla="*/ 2147483647 w 56"/>
                <a:gd name="T19" fmla="*/ 2147483647 h 88"/>
                <a:gd name="T20" fmla="*/ 2147483647 w 56"/>
                <a:gd name="T21" fmla="*/ 2147483647 h 88"/>
                <a:gd name="T22" fmla="*/ 2147483647 w 56"/>
                <a:gd name="T23" fmla="*/ 0 h 88"/>
                <a:gd name="T24" fmla="*/ 2147483647 w 56"/>
                <a:gd name="T25" fmla="*/ 2147483647 h 88"/>
                <a:gd name="T26" fmla="*/ 2147483647 w 56"/>
                <a:gd name="T27" fmla="*/ 2147483647 h 88"/>
                <a:gd name="T28" fmla="*/ 2147483647 w 56"/>
                <a:gd name="T29" fmla="*/ 2147483647 h 88"/>
                <a:gd name="T30" fmla="*/ 2147483647 w 56"/>
                <a:gd name="T31" fmla="*/ 2147483647 h 88"/>
                <a:gd name="T32" fmla="*/ 2147483647 w 56"/>
                <a:gd name="T33" fmla="*/ 2147483647 h 88"/>
                <a:gd name="T34" fmla="*/ 2147483647 w 56"/>
                <a:gd name="T35" fmla="*/ 2147483647 h 88"/>
                <a:gd name="T36" fmla="*/ 2147483647 w 56"/>
                <a:gd name="T37" fmla="*/ 2147483647 h 88"/>
                <a:gd name="T38" fmla="*/ 2147483647 w 56"/>
                <a:gd name="T39" fmla="*/ 2147483647 h 88"/>
                <a:gd name="T40" fmla="*/ 2147483647 w 56"/>
                <a:gd name="T41" fmla="*/ 2147483647 h 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88"/>
                <a:gd name="T65" fmla="*/ 56 w 56"/>
                <a:gd name="T66" fmla="*/ 88 h 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88">
                  <a:moveTo>
                    <a:pt x="8" y="88"/>
                  </a:moveTo>
                  <a:lnTo>
                    <a:pt x="0" y="80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24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63"/>
            <p:cNvSpPr>
              <a:spLocks/>
            </p:cNvSpPr>
            <p:nvPr/>
          </p:nvSpPr>
          <p:spPr bwMode="auto">
            <a:xfrm>
              <a:off x="3421136" y="1821893"/>
              <a:ext cx="237374" cy="296285"/>
            </a:xfrm>
            <a:custGeom>
              <a:avLst/>
              <a:gdLst>
                <a:gd name="T0" fmla="*/ 2147483647 w 224"/>
                <a:gd name="T1" fmla="*/ 2147483647 h 280"/>
                <a:gd name="T2" fmla="*/ 2147483647 w 224"/>
                <a:gd name="T3" fmla="*/ 2147483647 h 280"/>
                <a:gd name="T4" fmla="*/ 2147483647 w 224"/>
                <a:gd name="T5" fmla="*/ 2147483647 h 280"/>
                <a:gd name="T6" fmla="*/ 2147483647 w 224"/>
                <a:gd name="T7" fmla="*/ 2147483647 h 280"/>
                <a:gd name="T8" fmla="*/ 2147483647 w 224"/>
                <a:gd name="T9" fmla="*/ 2147483647 h 280"/>
                <a:gd name="T10" fmla="*/ 2147483647 w 224"/>
                <a:gd name="T11" fmla="*/ 2147483647 h 280"/>
                <a:gd name="T12" fmla="*/ 2147483647 w 224"/>
                <a:gd name="T13" fmla="*/ 2147483647 h 280"/>
                <a:gd name="T14" fmla="*/ 2147483647 w 224"/>
                <a:gd name="T15" fmla="*/ 2147483647 h 280"/>
                <a:gd name="T16" fmla="*/ 2147483647 w 224"/>
                <a:gd name="T17" fmla="*/ 2147483647 h 280"/>
                <a:gd name="T18" fmla="*/ 2147483647 w 224"/>
                <a:gd name="T19" fmla="*/ 2147483647 h 280"/>
                <a:gd name="T20" fmla="*/ 2147483647 w 224"/>
                <a:gd name="T21" fmla="*/ 0 h 280"/>
                <a:gd name="T22" fmla="*/ 2147483647 w 224"/>
                <a:gd name="T23" fmla="*/ 0 h 280"/>
                <a:gd name="T24" fmla="*/ 2147483647 w 224"/>
                <a:gd name="T25" fmla="*/ 2147483647 h 280"/>
                <a:gd name="T26" fmla="*/ 2147483647 w 224"/>
                <a:gd name="T27" fmla="*/ 2147483647 h 280"/>
                <a:gd name="T28" fmla="*/ 2147483647 w 224"/>
                <a:gd name="T29" fmla="*/ 2147483647 h 280"/>
                <a:gd name="T30" fmla="*/ 2147483647 w 224"/>
                <a:gd name="T31" fmla="*/ 2147483647 h 280"/>
                <a:gd name="T32" fmla="*/ 2147483647 w 224"/>
                <a:gd name="T33" fmla="*/ 2147483647 h 280"/>
                <a:gd name="T34" fmla="*/ 2147483647 w 224"/>
                <a:gd name="T35" fmla="*/ 2147483647 h 280"/>
                <a:gd name="T36" fmla="*/ 2147483647 w 224"/>
                <a:gd name="T37" fmla="*/ 2147483647 h 280"/>
                <a:gd name="T38" fmla="*/ 2147483647 w 224"/>
                <a:gd name="T39" fmla="*/ 2147483647 h 280"/>
                <a:gd name="T40" fmla="*/ 2147483647 w 224"/>
                <a:gd name="T41" fmla="*/ 2147483647 h 280"/>
                <a:gd name="T42" fmla="*/ 2147483647 w 224"/>
                <a:gd name="T43" fmla="*/ 2147483647 h 280"/>
                <a:gd name="T44" fmla="*/ 2147483647 w 224"/>
                <a:gd name="T45" fmla="*/ 2147483647 h 280"/>
                <a:gd name="T46" fmla="*/ 2147483647 w 224"/>
                <a:gd name="T47" fmla="*/ 2147483647 h 280"/>
                <a:gd name="T48" fmla="*/ 2147483647 w 224"/>
                <a:gd name="T49" fmla="*/ 2147483647 h 280"/>
                <a:gd name="T50" fmla="*/ 2147483647 w 224"/>
                <a:gd name="T51" fmla="*/ 2147483647 h 280"/>
                <a:gd name="T52" fmla="*/ 2147483647 w 224"/>
                <a:gd name="T53" fmla="*/ 2147483647 h 280"/>
                <a:gd name="T54" fmla="*/ 0 w 224"/>
                <a:gd name="T55" fmla="*/ 2147483647 h 280"/>
                <a:gd name="T56" fmla="*/ 2147483647 w 224"/>
                <a:gd name="T57" fmla="*/ 2147483647 h 280"/>
                <a:gd name="T58" fmla="*/ 2147483647 w 224"/>
                <a:gd name="T59" fmla="*/ 2147483647 h 280"/>
                <a:gd name="T60" fmla="*/ 2147483647 w 224"/>
                <a:gd name="T61" fmla="*/ 2147483647 h 280"/>
                <a:gd name="T62" fmla="*/ 2147483647 w 224"/>
                <a:gd name="T63" fmla="*/ 2147483647 h 280"/>
                <a:gd name="T64" fmla="*/ 2147483647 w 224"/>
                <a:gd name="T65" fmla="*/ 2147483647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4"/>
                <a:gd name="T100" fmla="*/ 0 h 280"/>
                <a:gd name="T101" fmla="*/ 224 w 224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4" h="280">
                  <a:moveTo>
                    <a:pt x="80" y="280"/>
                  </a:moveTo>
                  <a:lnTo>
                    <a:pt x="64" y="264"/>
                  </a:lnTo>
                  <a:lnTo>
                    <a:pt x="48" y="216"/>
                  </a:lnTo>
                  <a:lnTo>
                    <a:pt x="64" y="184"/>
                  </a:lnTo>
                  <a:lnTo>
                    <a:pt x="96" y="120"/>
                  </a:lnTo>
                  <a:lnTo>
                    <a:pt x="128" y="96"/>
                  </a:lnTo>
                  <a:lnTo>
                    <a:pt x="144" y="72"/>
                  </a:lnTo>
                  <a:lnTo>
                    <a:pt x="168" y="64"/>
                  </a:lnTo>
                  <a:lnTo>
                    <a:pt x="192" y="48"/>
                  </a:lnTo>
                  <a:lnTo>
                    <a:pt x="224" y="16"/>
                  </a:lnTo>
                  <a:lnTo>
                    <a:pt x="216" y="0"/>
                  </a:lnTo>
                  <a:lnTo>
                    <a:pt x="192" y="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44" y="32"/>
                  </a:lnTo>
                  <a:lnTo>
                    <a:pt x="120" y="32"/>
                  </a:lnTo>
                  <a:lnTo>
                    <a:pt x="112" y="40"/>
                  </a:lnTo>
                  <a:lnTo>
                    <a:pt x="104" y="48"/>
                  </a:lnTo>
                  <a:lnTo>
                    <a:pt x="72" y="80"/>
                  </a:lnTo>
                  <a:lnTo>
                    <a:pt x="56" y="88"/>
                  </a:lnTo>
                  <a:lnTo>
                    <a:pt x="56" y="112"/>
                  </a:lnTo>
                  <a:lnTo>
                    <a:pt x="40" y="120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16" y="176"/>
                  </a:lnTo>
                  <a:lnTo>
                    <a:pt x="8" y="192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8" y="256"/>
                  </a:lnTo>
                  <a:lnTo>
                    <a:pt x="32" y="264"/>
                  </a:lnTo>
                  <a:lnTo>
                    <a:pt x="32" y="272"/>
                  </a:lnTo>
                  <a:lnTo>
                    <a:pt x="48" y="280"/>
                  </a:lnTo>
                  <a:lnTo>
                    <a:pt x="80" y="2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564"/>
            <p:cNvSpPr>
              <a:spLocks/>
            </p:cNvSpPr>
            <p:nvPr/>
          </p:nvSpPr>
          <p:spPr bwMode="auto">
            <a:xfrm>
              <a:off x="3304181" y="3644651"/>
              <a:ext cx="84900" cy="187127"/>
            </a:xfrm>
            <a:custGeom>
              <a:avLst/>
              <a:gdLst>
                <a:gd name="T0" fmla="*/ 0 w 80"/>
                <a:gd name="T1" fmla="*/ 2147483647 h 176"/>
                <a:gd name="T2" fmla="*/ 0 w 80"/>
                <a:gd name="T3" fmla="*/ 2147483647 h 176"/>
                <a:gd name="T4" fmla="*/ 2147483647 w 80"/>
                <a:gd name="T5" fmla="*/ 2147483647 h 176"/>
                <a:gd name="T6" fmla="*/ 2147483647 w 80"/>
                <a:gd name="T7" fmla="*/ 2147483647 h 176"/>
                <a:gd name="T8" fmla="*/ 2147483647 w 80"/>
                <a:gd name="T9" fmla="*/ 2147483647 h 176"/>
                <a:gd name="T10" fmla="*/ 2147483647 w 80"/>
                <a:gd name="T11" fmla="*/ 2147483647 h 176"/>
                <a:gd name="T12" fmla="*/ 2147483647 w 80"/>
                <a:gd name="T13" fmla="*/ 2147483647 h 176"/>
                <a:gd name="T14" fmla="*/ 2147483647 w 80"/>
                <a:gd name="T15" fmla="*/ 2147483647 h 176"/>
                <a:gd name="T16" fmla="*/ 2147483647 w 80"/>
                <a:gd name="T17" fmla="*/ 0 h 176"/>
                <a:gd name="T18" fmla="*/ 2147483647 w 80"/>
                <a:gd name="T19" fmla="*/ 2147483647 h 176"/>
                <a:gd name="T20" fmla="*/ 2147483647 w 80"/>
                <a:gd name="T21" fmla="*/ 2147483647 h 176"/>
                <a:gd name="T22" fmla="*/ 2147483647 w 80"/>
                <a:gd name="T23" fmla="*/ 2147483647 h 176"/>
                <a:gd name="T24" fmla="*/ 2147483647 w 80"/>
                <a:gd name="T25" fmla="*/ 2147483647 h 176"/>
                <a:gd name="T26" fmla="*/ 2147483647 w 80"/>
                <a:gd name="T27" fmla="*/ 2147483647 h 176"/>
                <a:gd name="T28" fmla="*/ 2147483647 w 80"/>
                <a:gd name="T29" fmla="*/ 2147483647 h 176"/>
                <a:gd name="T30" fmla="*/ 0 w 80"/>
                <a:gd name="T31" fmla="*/ 2147483647 h 176"/>
                <a:gd name="T32" fmla="*/ 0 w 80"/>
                <a:gd name="T33" fmla="*/ 2147483647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176"/>
                <a:gd name="T53" fmla="*/ 80 w 80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176">
                  <a:moveTo>
                    <a:pt x="0" y="144"/>
                  </a:moveTo>
                  <a:lnTo>
                    <a:pt x="0" y="128"/>
                  </a:lnTo>
                  <a:lnTo>
                    <a:pt x="8" y="112"/>
                  </a:lnTo>
                  <a:lnTo>
                    <a:pt x="16" y="88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0" y="56"/>
                  </a:lnTo>
                  <a:lnTo>
                    <a:pt x="48" y="168"/>
                  </a:lnTo>
                  <a:lnTo>
                    <a:pt x="32" y="168"/>
                  </a:lnTo>
                  <a:lnTo>
                    <a:pt x="16" y="176"/>
                  </a:lnTo>
                  <a:lnTo>
                    <a:pt x="0" y="160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565"/>
            <p:cNvSpPr>
              <a:spLocks/>
            </p:cNvSpPr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566"/>
            <p:cNvSpPr>
              <a:spLocks/>
            </p:cNvSpPr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567"/>
            <p:cNvSpPr>
              <a:spLocks/>
            </p:cNvSpPr>
            <p:nvPr/>
          </p:nvSpPr>
          <p:spPr bwMode="auto">
            <a:xfrm>
              <a:off x="3803187" y="3356163"/>
              <a:ext cx="25124" cy="34653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0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32"/>
                <a:gd name="T20" fmla="*/ 24 w 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568"/>
            <p:cNvSpPr>
              <a:spLocks/>
            </p:cNvSpPr>
            <p:nvPr/>
          </p:nvSpPr>
          <p:spPr bwMode="auto">
            <a:xfrm>
              <a:off x="4193035" y="3203689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2147483647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16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569"/>
            <p:cNvSpPr>
              <a:spLocks/>
            </p:cNvSpPr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570"/>
            <p:cNvSpPr>
              <a:spLocks/>
            </p:cNvSpPr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71"/>
            <p:cNvSpPr>
              <a:spLocks/>
            </p:cNvSpPr>
            <p:nvPr/>
          </p:nvSpPr>
          <p:spPr bwMode="auto">
            <a:xfrm>
              <a:off x="4345509" y="3127452"/>
              <a:ext cx="17327" cy="51113"/>
            </a:xfrm>
            <a:custGeom>
              <a:avLst/>
              <a:gdLst>
                <a:gd name="T0" fmla="*/ 0 w 16"/>
                <a:gd name="T1" fmla="*/ 2147483647 h 48"/>
                <a:gd name="T2" fmla="*/ 0 w 16"/>
                <a:gd name="T3" fmla="*/ 2147483647 h 48"/>
                <a:gd name="T4" fmla="*/ 2147483647 w 16"/>
                <a:gd name="T5" fmla="*/ 0 h 48"/>
                <a:gd name="T6" fmla="*/ 2147483647 w 16"/>
                <a:gd name="T7" fmla="*/ 2147483647 h 48"/>
                <a:gd name="T8" fmla="*/ 2147483647 w 16"/>
                <a:gd name="T9" fmla="*/ 2147483647 h 48"/>
                <a:gd name="T10" fmla="*/ 0 w 16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48"/>
                <a:gd name="T20" fmla="*/ 16 w 16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48">
                  <a:moveTo>
                    <a:pt x="0" y="32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72"/>
            <p:cNvSpPr>
              <a:spLocks/>
            </p:cNvSpPr>
            <p:nvPr/>
          </p:nvSpPr>
          <p:spPr bwMode="auto">
            <a:xfrm>
              <a:off x="4472860" y="3000101"/>
              <a:ext cx="25123" cy="33787"/>
            </a:xfrm>
            <a:custGeom>
              <a:avLst/>
              <a:gdLst>
                <a:gd name="T0" fmla="*/ 0 w 24"/>
                <a:gd name="T1" fmla="*/ 2147483647 h 32"/>
                <a:gd name="T2" fmla="*/ 2147483647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2147483647 h 32"/>
                <a:gd name="T10" fmla="*/ 2147483647 w 24"/>
                <a:gd name="T11" fmla="*/ 0 h 32"/>
                <a:gd name="T12" fmla="*/ 0 w 24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32"/>
                <a:gd name="T23" fmla="*/ 24 w 24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32">
                  <a:moveTo>
                    <a:pt x="0" y="8"/>
                  </a:moveTo>
                  <a:lnTo>
                    <a:pt x="8" y="24"/>
                  </a:lnTo>
                  <a:lnTo>
                    <a:pt x="8" y="32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73"/>
            <p:cNvSpPr>
              <a:spLocks/>
            </p:cNvSpPr>
            <p:nvPr/>
          </p:nvSpPr>
          <p:spPr bwMode="auto">
            <a:xfrm>
              <a:off x="4506647" y="2805177"/>
              <a:ext cx="186261" cy="203587"/>
            </a:xfrm>
            <a:custGeom>
              <a:avLst/>
              <a:gdLst>
                <a:gd name="T0" fmla="*/ 0 w 176"/>
                <a:gd name="T1" fmla="*/ 2147483647 h 192"/>
                <a:gd name="T2" fmla="*/ 2147483647 w 176"/>
                <a:gd name="T3" fmla="*/ 2147483647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0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2147483647 h 192"/>
                <a:gd name="T34" fmla="*/ 2147483647 w 176"/>
                <a:gd name="T35" fmla="*/ 2147483647 h 192"/>
                <a:gd name="T36" fmla="*/ 2147483647 w 176"/>
                <a:gd name="T37" fmla="*/ 2147483647 h 192"/>
                <a:gd name="T38" fmla="*/ 2147483647 w 176"/>
                <a:gd name="T39" fmla="*/ 2147483647 h 192"/>
                <a:gd name="T40" fmla="*/ 2147483647 w 176"/>
                <a:gd name="T41" fmla="*/ 2147483647 h 192"/>
                <a:gd name="T42" fmla="*/ 2147483647 w 176"/>
                <a:gd name="T43" fmla="*/ 2147483647 h 192"/>
                <a:gd name="T44" fmla="*/ 2147483647 w 176"/>
                <a:gd name="T45" fmla="*/ 2147483647 h 192"/>
                <a:gd name="T46" fmla="*/ 2147483647 w 176"/>
                <a:gd name="T47" fmla="*/ 2147483647 h 192"/>
                <a:gd name="T48" fmla="*/ 2147483647 w 176"/>
                <a:gd name="T49" fmla="*/ 2147483647 h 192"/>
                <a:gd name="T50" fmla="*/ 2147483647 w 176"/>
                <a:gd name="T51" fmla="*/ 2147483647 h 192"/>
                <a:gd name="T52" fmla="*/ 2147483647 w 176"/>
                <a:gd name="T53" fmla="*/ 2147483647 h 192"/>
                <a:gd name="T54" fmla="*/ 2147483647 w 176"/>
                <a:gd name="T55" fmla="*/ 2147483647 h 192"/>
                <a:gd name="T56" fmla="*/ 2147483647 w 176"/>
                <a:gd name="T57" fmla="*/ 2147483647 h 192"/>
                <a:gd name="T58" fmla="*/ 2147483647 w 176"/>
                <a:gd name="T59" fmla="*/ 2147483647 h 192"/>
                <a:gd name="T60" fmla="*/ 2147483647 w 176"/>
                <a:gd name="T61" fmla="*/ 2147483647 h 192"/>
                <a:gd name="T62" fmla="*/ 2147483647 w 176"/>
                <a:gd name="T63" fmla="*/ 2147483647 h 192"/>
                <a:gd name="T64" fmla="*/ 2147483647 w 176"/>
                <a:gd name="T65" fmla="*/ 2147483647 h 192"/>
                <a:gd name="T66" fmla="*/ 0 w 176"/>
                <a:gd name="T67" fmla="*/ 2147483647 h 192"/>
                <a:gd name="T68" fmla="*/ 0 w 176"/>
                <a:gd name="T69" fmla="*/ 2147483647 h 1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6"/>
                <a:gd name="T106" fmla="*/ 0 h 192"/>
                <a:gd name="T107" fmla="*/ 176 w 176"/>
                <a:gd name="T108" fmla="*/ 192 h 1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6" h="192">
                  <a:moveTo>
                    <a:pt x="0" y="160"/>
                  </a:moveTo>
                  <a:lnTo>
                    <a:pt x="24" y="152"/>
                  </a:lnTo>
                  <a:lnTo>
                    <a:pt x="40" y="152"/>
                  </a:lnTo>
                  <a:lnTo>
                    <a:pt x="72" y="128"/>
                  </a:lnTo>
                  <a:lnTo>
                    <a:pt x="88" y="120"/>
                  </a:lnTo>
                  <a:lnTo>
                    <a:pt x="96" y="104"/>
                  </a:lnTo>
                  <a:lnTo>
                    <a:pt x="104" y="72"/>
                  </a:lnTo>
                  <a:lnTo>
                    <a:pt x="104" y="48"/>
                  </a:lnTo>
                  <a:lnTo>
                    <a:pt x="112" y="32"/>
                  </a:lnTo>
                  <a:lnTo>
                    <a:pt x="112" y="8"/>
                  </a:lnTo>
                  <a:lnTo>
                    <a:pt x="120" y="0"/>
                  </a:lnTo>
                  <a:lnTo>
                    <a:pt x="136" y="8"/>
                  </a:lnTo>
                  <a:lnTo>
                    <a:pt x="160" y="16"/>
                  </a:lnTo>
                  <a:lnTo>
                    <a:pt x="176" y="16"/>
                  </a:lnTo>
                  <a:lnTo>
                    <a:pt x="160" y="32"/>
                  </a:lnTo>
                  <a:lnTo>
                    <a:pt x="144" y="40"/>
                  </a:lnTo>
                  <a:lnTo>
                    <a:pt x="136" y="56"/>
                  </a:lnTo>
                  <a:lnTo>
                    <a:pt x="120" y="40"/>
                  </a:lnTo>
                  <a:lnTo>
                    <a:pt x="104" y="64"/>
                  </a:lnTo>
                  <a:lnTo>
                    <a:pt x="120" y="88"/>
                  </a:lnTo>
                  <a:lnTo>
                    <a:pt x="112" y="112"/>
                  </a:lnTo>
                  <a:lnTo>
                    <a:pt x="104" y="128"/>
                  </a:lnTo>
                  <a:lnTo>
                    <a:pt x="104" y="152"/>
                  </a:lnTo>
                  <a:lnTo>
                    <a:pt x="96" y="160"/>
                  </a:lnTo>
                  <a:lnTo>
                    <a:pt x="88" y="160"/>
                  </a:lnTo>
                  <a:lnTo>
                    <a:pt x="80" y="160"/>
                  </a:lnTo>
                  <a:lnTo>
                    <a:pt x="64" y="160"/>
                  </a:lnTo>
                  <a:lnTo>
                    <a:pt x="56" y="160"/>
                  </a:lnTo>
                  <a:lnTo>
                    <a:pt x="40" y="176"/>
                  </a:lnTo>
                  <a:lnTo>
                    <a:pt x="40" y="168"/>
                  </a:lnTo>
                  <a:lnTo>
                    <a:pt x="32" y="176"/>
                  </a:lnTo>
                  <a:lnTo>
                    <a:pt x="24" y="176"/>
                  </a:lnTo>
                  <a:lnTo>
                    <a:pt x="8" y="192"/>
                  </a:lnTo>
                  <a:lnTo>
                    <a:pt x="0" y="168"/>
                  </a:lnTo>
                  <a:lnTo>
                    <a:pt x="0" y="16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74"/>
            <p:cNvSpPr>
              <a:spLocks/>
            </p:cNvSpPr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575"/>
            <p:cNvSpPr>
              <a:spLocks/>
            </p:cNvSpPr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576"/>
            <p:cNvSpPr>
              <a:spLocks/>
            </p:cNvSpPr>
            <p:nvPr/>
          </p:nvSpPr>
          <p:spPr bwMode="auto">
            <a:xfrm>
              <a:off x="4633997" y="2618916"/>
              <a:ext cx="33787" cy="161137"/>
            </a:xfrm>
            <a:custGeom>
              <a:avLst/>
              <a:gdLst>
                <a:gd name="T0" fmla="*/ 2147483647 w 32"/>
                <a:gd name="T1" fmla="*/ 2147483647 h 152"/>
                <a:gd name="T2" fmla="*/ 2147483647 w 32"/>
                <a:gd name="T3" fmla="*/ 2147483647 h 152"/>
                <a:gd name="T4" fmla="*/ 2147483647 w 32"/>
                <a:gd name="T5" fmla="*/ 2147483647 h 152"/>
                <a:gd name="T6" fmla="*/ 0 w 32"/>
                <a:gd name="T7" fmla="*/ 2147483647 h 152"/>
                <a:gd name="T8" fmla="*/ 2147483647 w 32"/>
                <a:gd name="T9" fmla="*/ 2147483647 h 152"/>
                <a:gd name="T10" fmla="*/ 2147483647 w 32"/>
                <a:gd name="T11" fmla="*/ 0 h 152"/>
                <a:gd name="T12" fmla="*/ 2147483647 w 32"/>
                <a:gd name="T13" fmla="*/ 2147483647 h 152"/>
                <a:gd name="T14" fmla="*/ 2147483647 w 32"/>
                <a:gd name="T15" fmla="*/ 2147483647 h 152"/>
                <a:gd name="T16" fmla="*/ 2147483647 w 32"/>
                <a:gd name="T17" fmla="*/ 2147483647 h 152"/>
                <a:gd name="T18" fmla="*/ 2147483647 w 32"/>
                <a:gd name="T19" fmla="*/ 2147483647 h 152"/>
                <a:gd name="T20" fmla="*/ 2147483647 w 32"/>
                <a:gd name="T21" fmla="*/ 2147483647 h 152"/>
                <a:gd name="T22" fmla="*/ 2147483647 w 32"/>
                <a:gd name="T23" fmla="*/ 2147483647 h 152"/>
                <a:gd name="T24" fmla="*/ 2147483647 w 32"/>
                <a:gd name="T25" fmla="*/ 2147483647 h 152"/>
                <a:gd name="T26" fmla="*/ 2147483647 w 32"/>
                <a:gd name="T27" fmla="*/ 2147483647 h 1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152"/>
                <a:gd name="T44" fmla="*/ 32 w 32"/>
                <a:gd name="T45" fmla="*/ 152 h 15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152">
                  <a:moveTo>
                    <a:pt x="8" y="144"/>
                  </a:moveTo>
                  <a:lnTo>
                    <a:pt x="8" y="120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8" y="0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32" y="104"/>
                  </a:lnTo>
                  <a:lnTo>
                    <a:pt x="24" y="96"/>
                  </a:lnTo>
                  <a:lnTo>
                    <a:pt x="16" y="112"/>
                  </a:lnTo>
                  <a:lnTo>
                    <a:pt x="16" y="128"/>
                  </a:lnTo>
                  <a:lnTo>
                    <a:pt x="32" y="152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7"/>
            <p:cNvSpPr>
              <a:spLocks/>
            </p:cNvSpPr>
            <p:nvPr/>
          </p:nvSpPr>
          <p:spPr bwMode="auto">
            <a:xfrm>
              <a:off x="4972732" y="4076949"/>
              <a:ext cx="93564" cy="110890"/>
            </a:xfrm>
            <a:custGeom>
              <a:avLst/>
              <a:gdLst>
                <a:gd name="T0" fmla="*/ 0 w 88"/>
                <a:gd name="T1" fmla="*/ 2147483647 h 104"/>
                <a:gd name="T2" fmla="*/ 2147483647 w 88"/>
                <a:gd name="T3" fmla="*/ 2147483647 h 104"/>
                <a:gd name="T4" fmla="*/ 2147483647 w 88"/>
                <a:gd name="T5" fmla="*/ 2147483647 h 104"/>
                <a:gd name="T6" fmla="*/ 2147483647 w 88"/>
                <a:gd name="T7" fmla="*/ 2147483647 h 104"/>
                <a:gd name="T8" fmla="*/ 2147483647 w 88"/>
                <a:gd name="T9" fmla="*/ 2147483647 h 104"/>
                <a:gd name="T10" fmla="*/ 2147483647 w 88"/>
                <a:gd name="T11" fmla="*/ 2147483647 h 104"/>
                <a:gd name="T12" fmla="*/ 2147483647 w 88"/>
                <a:gd name="T13" fmla="*/ 0 h 104"/>
                <a:gd name="T14" fmla="*/ 2147483647 w 88"/>
                <a:gd name="T15" fmla="*/ 2147483647 h 104"/>
                <a:gd name="T16" fmla="*/ 2147483647 w 88"/>
                <a:gd name="T17" fmla="*/ 2147483647 h 104"/>
                <a:gd name="T18" fmla="*/ 2147483647 w 88"/>
                <a:gd name="T19" fmla="*/ 2147483647 h 104"/>
                <a:gd name="T20" fmla="*/ 2147483647 w 88"/>
                <a:gd name="T21" fmla="*/ 2147483647 h 104"/>
                <a:gd name="T22" fmla="*/ 2147483647 w 88"/>
                <a:gd name="T23" fmla="*/ 2147483647 h 104"/>
                <a:gd name="T24" fmla="*/ 2147483647 w 88"/>
                <a:gd name="T25" fmla="*/ 2147483647 h 104"/>
                <a:gd name="T26" fmla="*/ 2147483647 w 88"/>
                <a:gd name="T27" fmla="*/ 2147483647 h 104"/>
                <a:gd name="T28" fmla="*/ 2147483647 w 88"/>
                <a:gd name="T29" fmla="*/ 2147483647 h 104"/>
                <a:gd name="T30" fmla="*/ 2147483647 w 88"/>
                <a:gd name="T31" fmla="*/ 2147483647 h 104"/>
                <a:gd name="T32" fmla="*/ 2147483647 w 88"/>
                <a:gd name="T33" fmla="*/ 2147483647 h 104"/>
                <a:gd name="T34" fmla="*/ 0 w 88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8"/>
                <a:gd name="T55" fmla="*/ 0 h 104"/>
                <a:gd name="T56" fmla="*/ 88 w 88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8" h="104">
                  <a:moveTo>
                    <a:pt x="0" y="88"/>
                  </a:moveTo>
                  <a:lnTo>
                    <a:pt x="8" y="64"/>
                  </a:lnTo>
                  <a:lnTo>
                    <a:pt x="16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16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88" y="24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96"/>
                  </a:lnTo>
                  <a:lnTo>
                    <a:pt x="24" y="104"/>
                  </a:lnTo>
                  <a:lnTo>
                    <a:pt x="8" y="96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78"/>
            <p:cNvSpPr>
              <a:spLocks/>
            </p:cNvSpPr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79"/>
            <p:cNvSpPr>
              <a:spLocks/>
            </p:cNvSpPr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80"/>
            <p:cNvSpPr>
              <a:spLocks/>
            </p:cNvSpPr>
            <p:nvPr/>
          </p:nvSpPr>
          <p:spPr bwMode="auto">
            <a:xfrm>
              <a:off x="5057632" y="3975589"/>
              <a:ext cx="68440" cy="110024"/>
            </a:xfrm>
            <a:custGeom>
              <a:avLst/>
              <a:gdLst>
                <a:gd name="T0" fmla="*/ 0 w 64"/>
                <a:gd name="T1" fmla="*/ 2147483647 h 104"/>
                <a:gd name="T2" fmla="*/ 2147483647 w 64"/>
                <a:gd name="T3" fmla="*/ 2147483647 h 104"/>
                <a:gd name="T4" fmla="*/ 2147483647 w 64"/>
                <a:gd name="T5" fmla="*/ 2147483647 h 104"/>
                <a:gd name="T6" fmla="*/ 0 w 64"/>
                <a:gd name="T7" fmla="*/ 0 h 104"/>
                <a:gd name="T8" fmla="*/ 2147483647 w 64"/>
                <a:gd name="T9" fmla="*/ 2147483647 h 104"/>
                <a:gd name="T10" fmla="*/ 2147483647 w 64"/>
                <a:gd name="T11" fmla="*/ 2147483647 h 104"/>
                <a:gd name="T12" fmla="*/ 2147483647 w 64"/>
                <a:gd name="T13" fmla="*/ 2147483647 h 104"/>
                <a:gd name="T14" fmla="*/ 2147483647 w 64"/>
                <a:gd name="T15" fmla="*/ 2147483647 h 104"/>
                <a:gd name="T16" fmla="*/ 2147483647 w 64"/>
                <a:gd name="T17" fmla="*/ 2147483647 h 104"/>
                <a:gd name="T18" fmla="*/ 2147483647 w 64"/>
                <a:gd name="T19" fmla="*/ 2147483647 h 104"/>
                <a:gd name="T20" fmla="*/ 2147483647 w 64"/>
                <a:gd name="T21" fmla="*/ 2147483647 h 104"/>
                <a:gd name="T22" fmla="*/ 2147483647 w 64"/>
                <a:gd name="T23" fmla="*/ 2147483647 h 104"/>
                <a:gd name="T24" fmla="*/ 2147483647 w 64"/>
                <a:gd name="T25" fmla="*/ 2147483647 h 104"/>
                <a:gd name="T26" fmla="*/ 2147483647 w 64"/>
                <a:gd name="T27" fmla="*/ 2147483647 h 104"/>
                <a:gd name="T28" fmla="*/ 2147483647 w 64"/>
                <a:gd name="T29" fmla="*/ 2147483647 h 104"/>
                <a:gd name="T30" fmla="*/ 2147483647 w 64"/>
                <a:gd name="T31" fmla="*/ 2147483647 h 104"/>
                <a:gd name="T32" fmla="*/ 2147483647 w 64"/>
                <a:gd name="T33" fmla="*/ 2147483647 h 104"/>
                <a:gd name="T34" fmla="*/ 0 w 64"/>
                <a:gd name="T35" fmla="*/ 2147483647 h 10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04"/>
                <a:gd name="T56" fmla="*/ 64 w 64"/>
                <a:gd name="T57" fmla="*/ 104 h 10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04">
                  <a:moveTo>
                    <a:pt x="0" y="72"/>
                  </a:moveTo>
                  <a:lnTo>
                    <a:pt x="16" y="48"/>
                  </a:lnTo>
                  <a:lnTo>
                    <a:pt x="16" y="32"/>
                  </a:lnTo>
                  <a:lnTo>
                    <a:pt x="0" y="0"/>
                  </a:lnTo>
                  <a:lnTo>
                    <a:pt x="16" y="8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24" y="104"/>
                  </a:lnTo>
                  <a:lnTo>
                    <a:pt x="16" y="96"/>
                  </a:lnTo>
                  <a:lnTo>
                    <a:pt x="16" y="80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81"/>
            <p:cNvSpPr>
              <a:spLocks/>
            </p:cNvSpPr>
            <p:nvPr/>
          </p:nvSpPr>
          <p:spPr bwMode="auto">
            <a:xfrm>
              <a:off x="4251946" y="3635987"/>
              <a:ext cx="534526" cy="407175"/>
            </a:xfrm>
            <a:custGeom>
              <a:avLst/>
              <a:gdLst>
                <a:gd name="T0" fmla="*/ 2147483647 w 504"/>
                <a:gd name="T1" fmla="*/ 2147483647 h 384"/>
                <a:gd name="T2" fmla="*/ 2147483647 w 504"/>
                <a:gd name="T3" fmla="*/ 2147483647 h 384"/>
                <a:gd name="T4" fmla="*/ 0 w 504"/>
                <a:gd name="T5" fmla="*/ 2147483647 h 384"/>
                <a:gd name="T6" fmla="*/ 2147483647 w 504"/>
                <a:gd name="T7" fmla="*/ 2147483647 h 384"/>
                <a:gd name="T8" fmla="*/ 2147483647 w 504"/>
                <a:gd name="T9" fmla="*/ 2147483647 h 384"/>
                <a:gd name="T10" fmla="*/ 2147483647 w 504"/>
                <a:gd name="T11" fmla="*/ 2147483647 h 384"/>
                <a:gd name="T12" fmla="*/ 2147483647 w 504"/>
                <a:gd name="T13" fmla="*/ 2147483647 h 384"/>
                <a:gd name="T14" fmla="*/ 2147483647 w 504"/>
                <a:gd name="T15" fmla="*/ 2147483647 h 384"/>
                <a:gd name="T16" fmla="*/ 2147483647 w 504"/>
                <a:gd name="T17" fmla="*/ 2147483647 h 384"/>
                <a:gd name="T18" fmla="*/ 2147483647 w 504"/>
                <a:gd name="T19" fmla="*/ 2147483647 h 384"/>
                <a:gd name="T20" fmla="*/ 2147483647 w 504"/>
                <a:gd name="T21" fmla="*/ 0 h 384"/>
                <a:gd name="T22" fmla="*/ 2147483647 w 504"/>
                <a:gd name="T23" fmla="*/ 2147483647 h 384"/>
                <a:gd name="T24" fmla="*/ 2147483647 w 504"/>
                <a:gd name="T25" fmla="*/ 2147483647 h 384"/>
                <a:gd name="T26" fmla="*/ 2147483647 w 504"/>
                <a:gd name="T27" fmla="*/ 2147483647 h 384"/>
                <a:gd name="T28" fmla="*/ 2147483647 w 504"/>
                <a:gd name="T29" fmla="*/ 2147483647 h 384"/>
                <a:gd name="T30" fmla="*/ 2147483647 w 504"/>
                <a:gd name="T31" fmla="*/ 2147483647 h 384"/>
                <a:gd name="T32" fmla="*/ 2147483647 w 504"/>
                <a:gd name="T33" fmla="*/ 2147483647 h 384"/>
                <a:gd name="T34" fmla="*/ 2147483647 w 504"/>
                <a:gd name="T35" fmla="*/ 2147483647 h 384"/>
                <a:gd name="T36" fmla="*/ 2147483647 w 504"/>
                <a:gd name="T37" fmla="*/ 2147483647 h 384"/>
                <a:gd name="T38" fmla="*/ 2147483647 w 504"/>
                <a:gd name="T39" fmla="*/ 2147483647 h 384"/>
                <a:gd name="T40" fmla="*/ 2147483647 w 504"/>
                <a:gd name="T41" fmla="*/ 2147483647 h 384"/>
                <a:gd name="T42" fmla="*/ 2147483647 w 504"/>
                <a:gd name="T43" fmla="*/ 2147483647 h 384"/>
                <a:gd name="T44" fmla="*/ 2147483647 w 504"/>
                <a:gd name="T45" fmla="*/ 2147483647 h 384"/>
                <a:gd name="T46" fmla="*/ 2147483647 w 504"/>
                <a:gd name="T47" fmla="*/ 2147483647 h 384"/>
                <a:gd name="T48" fmla="*/ 2147483647 w 504"/>
                <a:gd name="T49" fmla="*/ 2147483647 h 384"/>
                <a:gd name="T50" fmla="*/ 2147483647 w 504"/>
                <a:gd name="T51" fmla="*/ 2147483647 h 384"/>
                <a:gd name="T52" fmla="*/ 2147483647 w 504"/>
                <a:gd name="T53" fmla="*/ 2147483647 h 384"/>
                <a:gd name="T54" fmla="*/ 2147483647 w 504"/>
                <a:gd name="T55" fmla="*/ 2147483647 h 384"/>
                <a:gd name="T56" fmla="*/ 2147483647 w 504"/>
                <a:gd name="T57" fmla="*/ 2147483647 h 384"/>
                <a:gd name="T58" fmla="*/ 2147483647 w 504"/>
                <a:gd name="T59" fmla="*/ 2147483647 h 384"/>
                <a:gd name="T60" fmla="*/ 2147483647 w 504"/>
                <a:gd name="T61" fmla="*/ 2147483647 h 384"/>
                <a:gd name="T62" fmla="*/ 2147483647 w 504"/>
                <a:gd name="T63" fmla="*/ 2147483647 h 384"/>
                <a:gd name="T64" fmla="*/ 2147483647 w 504"/>
                <a:gd name="T65" fmla="*/ 2147483647 h 384"/>
                <a:gd name="T66" fmla="*/ 2147483647 w 504"/>
                <a:gd name="T67" fmla="*/ 2147483647 h 384"/>
                <a:gd name="T68" fmla="*/ 2147483647 w 504"/>
                <a:gd name="T69" fmla="*/ 2147483647 h 384"/>
                <a:gd name="T70" fmla="*/ 2147483647 w 504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4"/>
                <a:gd name="T109" fmla="*/ 0 h 384"/>
                <a:gd name="T110" fmla="*/ 504 w 504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4" h="384">
                  <a:moveTo>
                    <a:pt x="24" y="304"/>
                  </a:moveTo>
                  <a:lnTo>
                    <a:pt x="24" y="272"/>
                  </a:lnTo>
                  <a:lnTo>
                    <a:pt x="24" y="256"/>
                  </a:lnTo>
                  <a:lnTo>
                    <a:pt x="8" y="200"/>
                  </a:lnTo>
                  <a:lnTo>
                    <a:pt x="8" y="184"/>
                  </a:lnTo>
                  <a:lnTo>
                    <a:pt x="0" y="160"/>
                  </a:lnTo>
                  <a:lnTo>
                    <a:pt x="8" y="144"/>
                  </a:lnTo>
                  <a:lnTo>
                    <a:pt x="24" y="128"/>
                  </a:lnTo>
                  <a:lnTo>
                    <a:pt x="56" y="112"/>
                  </a:lnTo>
                  <a:lnTo>
                    <a:pt x="80" y="96"/>
                  </a:lnTo>
                  <a:lnTo>
                    <a:pt x="96" y="96"/>
                  </a:lnTo>
                  <a:lnTo>
                    <a:pt x="104" y="72"/>
                  </a:lnTo>
                  <a:lnTo>
                    <a:pt x="120" y="64"/>
                  </a:lnTo>
                  <a:lnTo>
                    <a:pt x="136" y="56"/>
                  </a:lnTo>
                  <a:lnTo>
                    <a:pt x="160" y="40"/>
                  </a:lnTo>
                  <a:lnTo>
                    <a:pt x="176" y="32"/>
                  </a:lnTo>
                  <a:lnTo>
                    <a:pt x="192" y="40"/>
                  </a:lnTo>
                  <a:lnTo>
                    <a:pt x="200" y="40"/>
                  </a:lnTo>
                  <a:lnTo>
                    <a:pt x="208" y="24"/>
                  </a:lnTo>
                  <a:lnTo>
                    <a:pt x="224" y="16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0"/>
                  </a:lnTo>
                  <a:lnTo>
                    <a:pt x="296" y="8"/>
                  </a:lnTo>
                  <a:lnTo>
                    <a:pt x="288" y="24"/>
                  </a:lnTo>
                  <a:lnTo>
                    <a:pt x="280" y="40"/>
                  </a:lnTo>
                  <a:lnTo>
                    <a:pt x="296" y="48"/>
                  </a:lnTo>
                  <a:lnTo>
                    <a:pt x="312" y="48"/>
                  </a:lnTo>
                  <a:lnTo>
                    <a:pt x="328" y="72"/>
                  </a:lnTo>
                  <a:lnTo>
                    <a:pt x="344" y="72"/>
                  </a:lnTo>
                  <a:lnTo>
                    <a:pt x="360" y="56"/>
                  </a:lnTo>
                  <a:lnTo>
                    <a:pt x="360" y="16"/>
                  </a:lnTo>
                  <a:lnTo>
                    <a:pt x="376" y="0"/>
                  </a:lnTo>
                  <a:lnTo>
                    <a:pt x="384" y="24"/>
                  </a:lnTo>
                  <a:lnTo>
                    <a:pt x="392" y="32"/>
                  </a:lnTo>
                  <a:lnTo>
                    <a:pt x="400" y="40"/>
                  </a:lnTo>
                  <a:lnTo>
                    <a:pt x="408" y="80"/>
                  </a:lnTo>
                  <a:lnTo>
                    <a:pt x="432" y="96"/>
                  </a:lnTo>
                  <a:lnTo>
                    <a:pt x="456" y="104"/>
                  </a:lnTo>
                  <a:lnTo>
                    <a:pt x="464" y="128"/>
                  </a:lnTo>
                  <a:lnTo>
                    <a:pt x="472" y="136"/>
                  </a:lnTo>
                  <a:lnTo>
                    <a:pt x="480" y="160"/>
                  </a:lnTo>
                  <a:lnTo>
                    <a:pt x="504" y="176"/>
                  </a:lnTo>
                  <a:lnTo>
                    <a:pt x="504" y="192"/>
                  </a:lnTo>
                  <a:lnTo>
                    <a:pt x="504" y="216"/>
                  </a:lnTo>
                  <a:lnTo>
                    <a:pt x="504" y="248"/>
                  </a:lnTo>
                  <a:lnTo>
                    <a:pt x="480" y="312"/>
                  </a:lnTo>
                  <a:lnTo>
                    <a:pt x="464" y="344"/>
                  </a:lnTo>
                  <a:lnTo>
                    <a:pt x="464" y="360"/>
                  </a:lnTo>
                  <a:lnTo>
                    <a:pt x="456" y="360"/>
                  </a:lnTo>
                  <a:lnTo>
                    <a:pt x="440" y="368"/>
                  </a:lnTo>
                  <a:lnTo>
                    <a:pt x="424" y="384"/>
                  </a:lnTo>
                  <a:lnTo>
                    <a:pt x="416" y="384"/>
                  </a:lnTo>
                  <a:lnTo>
                    <a:pt x="400" y="368"/>
                  </a:lnTo>
                  <a:lnTo>
                    <a:pt x="384" y="376"/>
                  </a:lnTo>
                  <a:lnTo>
                    <a:pt x="360" y="368"/>
                  </a:lnTo>
                  <a:lnTo>
                    <a:pt x="336" y="352"/>
                  </a:lnTo>
                  <a:lnTo>
                    <a:pt x="320" y="336"/>
                  </a:lnTo>
                  <a:lnTo>
                    <a:pt x="312" y="320"/>
                  </a:lnTo>
                  <a:lnTo>
                    <a:pt x="296" y="320"/>
                  </a:lnTo>
                  <a:lnTo>
                    <a:pt x="280" y="304"/>
                  </a:lnTo>
                  <a:lnTo>
                    <a:pt x="256" y="280"/>
                  </a:lnTo>
                  <a:lnTo>
                    <a:pt x="208" y="272"/>
                  </a:lnTo>
                  <a:lnTo>
                    <a:pt x="176" y="272"/>
                  </a:lnTo>
                  <a:lnTo>
                    <a:pt x="136" y="288"/>
                  </a:lnTo>
                  <a:lnTo>
                    <a:pt x="136" y="296"/>
                  </a:lnTo>
                  <a:lnTo>
                    <a:pt x="112" y="304"/>
                  </a:lnTo>
                  <a:lnTo>
                    <a:pt x="96" y="304"/>
                  </a:lnTo>
                  <a:lnTo>
                    <a:pt x="80" y="312"/>
                  </a:lnTo>
                  <a:lnTo>
                    <a:pt x="56" y="320"/>
                  </a:lnTo>
                  <a:lnTo>
                    <a:pt x="40" y="320"/>
                  </a:lnTo>
                  <a:lnTo>
                    <a:pt x="24" y="3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582"/>
            <p:cNvSpPr>
              <a:spLocks/>
            </p:cNvSpPr>
            <p:nvPr/>
          </p:nvSpPr>
          <p:spPr bwMode="auto">
            <a:xfrm>
              <a:off x="4676447" y="4069152"/>
              <a:ext cx="42450" cy="58910"/>
            </a:xfrm>
            <a:custGeom>
              <a:avLst/>
              <a:gdLst>
                <a:gd name="T0" fmla="*/ 0 w 40"/>
                <a:gd name="T1" fmla="*/ 2147483647 h 56"/>
                <a:gd name="T2" fmla="*/ 2147483647 w 40"/>
                <a:gd name="T3" fmla="*/ 2147483647 h 56"/>
                <a:gd name="T4" fmla="*/ 2147483647 w 40"/>
                <a:gd name="T5" fmla="*/ 2147483647 h 56"/>
                <a:gd name="T6" fmla="*/ 2147483647 w 40"/>
                <a:gd name="T7" fmla="*/ 2147483647 h 56"/>
                <a:gd name="T8" fmla="*/ 2147483647 w 40"/>
                <a:gd name="T9" fmla="*/ 2147483647 h 56"/>
                <a:gd name="T10" fmla="*/ 2147483647 w 40"/>
                <a:gd name="T11" fmla="*/ 2147483647 h 56"/>
                <a:gd name="T12" fmla="*/ 2147483647 w 40"/>
                <a:gd name="T13" fmla="*/ 0 h 56"/>
                <a:gd name="T14" fmla="*/ 2147483647 w 40"/>
                <a:gd name="T15" fmla="*/ 2147483647 h 56"/>
                <a:gd name="T16" fmla="*/ 0 w 40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56"/>
                <a:gd name="T29" fmla="*/ 40 w 40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56">
                  <a:moveTo>
                    <a:pt x="0" y="8"/>
                  </a:moveTo>
                  <a:lnTo>
                    <a:pt x="8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583"/>
            <p:cNvSpPr>
              <a:spLocks/>
            </p:cNvSpPr>
            <p:nvPr/>
          </p:nvSpPr>
          <p:spPr bwMode="auto">
            <a:xfrm>
              <a:off x="4023235" y="3407276"/>
              <a:ext cx="136014" cy="144677"/>
            </a:xfrm>
            <a:custGeom>
              <a:avLst/>
              <a:gdLst>
                <a:gd name="T0" fmla="*/ 0 w 128"/>
                <a:gd name="T1" fmla="*/ 0 h 136"/>
                <a:gd name="T2" fmla="*/ 2147483647 w 128"/>
                <a:gd name="T3" fmla="*/ 0 h 136"/>
                <a:gd name="T4" fmla="*/ 2147483647 w 128"/>
                <a:gd name="T5" fmla="*/ 2147483647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2147483647 h 136"/>
                <a:gd name="T14" fmla="*/ 2147483647 w 128"/>
                <a:gd name="T15" fmla="*/ 2147483647 h 136"/>
                <a:gd name="T16" fmla="*/ 2147483647 w 128"/>
                <a:gd name="T17" fmla="*/ 2147483647 h 136"/>
                <a:gd name="T18" fmla="*/ 2147483647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0 w 128"/>
                <a:gd name="T33" fmla="*/ 0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136"/>
                <a:gd name="T53" fmla="*/ 128 w 128"/>
                <a:gd name="T54" fmla="*/ 136 h 1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136">
                  <a:moveTo>
                    <a:pt x="0" y="0"/>
                  </a:moveTo>
                  <a:lnTo>
                    <a:pt x="16" y="0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64" y="40"/>
                  </a:lnTo>
                  <a:lnTo>
                    <a:pt x="96" y="72"/>
                  </a:lnTo>
                  <a:lnTo>
                    <a:pt x="104" y="80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36"/>
                  </a:lnTo>
                  <a:lnTo>
                    <a:pt x="88" y="120"/>
                  </a:lnTo>
                  <a:lnTo>
                    <a:pt x="64" y="104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24" y="48"/>
                  </a:lnTo>
                  <a:lnTo>
                    <a:pt x="8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584"/>
            <p:cNvSpPr>
              <a:spLocks/>
            </p:cNvSpPr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585"/>
            <p:cNvSpPr>
              <a:spLocks/>
            </p:cNvSpPr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586"/>
            <p:cNvSpPr>
              <a:spLocks/>
            </p:cNvSpPr>
            <p:nvPr/>
          </p:nvSpPr>
          <p:spPr bwMode="auto">
            <a:xfrm>
              <a:off x="4201699" y="3382153"/>
              <a:ext cx="126484" cy="143811"/>
            </a:xfrm>
            <a:custGeom>
              <a:avLst/>
              <a:gdLst>
                <a:gd name="T0" fmla="*/ 2147483647 w 120"/>
                <a:gd name="T1" fmla="*/ 2147483647 h 136"/>
                <a:gd name="T2" fmla="*/ 0 w 120"/>
                <a:gd name="T3" fmla="*/ 2147483647 h 136"/>
                <a:gd name="T4" fmla="*/ 0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0 h 136"/>
                <a:gd name="T16" fmla="*/ 2147483647 w 120"/>
                <a:gd name="T17" fmla="*/ 2147483647 h 136"/>
                <a:gd name="T18" fmla="*/ 2147483647 w 120"/>
                <a:gd name="T19" fmla="*/ 2147483647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2147483647 w 120"/>
                <a:gd name="T29" fmla="*/ 2147483647 h 136"/>
                <a:gd name="T30" fmla="*/ 2147483647 w 120"/>
                <a:gd name="T31" fmla="*/ 2147483647 h 136"/>
                <a:gd name="T32" fmla="*/ 2147483647 w 120"/>
                <a:gd name="T33" fmla="*/ 2147483647 h 136"/>
                <a:gd name="T34" fmla="*/ 2147483647 w 120"/>
                <a:gd name="T35" fmla="*/ 2147483647 h 136"/>
                <a:gd name="T36" fmla="*/ 2147483647 w 120"/>
                <a:gd name="T37" fmla="*/ 2147483647 h 136"/>
                <a:gd name="T38" fmla="*/ 2147483647 w 120"/>
                <a:gd name="T39" fmla="*/ 2147483647 h 136"/>
                <a:gd name="T40" fmla="*/ 2147483647 w 120"/>
                <a:gd name="T41" fmla="*/ 2147483647 h 136"/>
                <a:gd name="T42" fmla="*/ 2147483647 w 120"/>
                <a:gd name="T43" fmla="*/ 2147483647 h 136"/>
                <a:gd name="T44" fmla="*/ 2147483647 w 120"/>
                <a:gd name="T45" fmla="*/ 2147483647 h 136"/>
                <a:gd name="T46" fmla="*/ 2147483647 w 120"/>
                <a:gd name="T47" fmla="*/ 2147483647 h 1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136"/>
                <a:gd name="T74" fmla="*/ 120 w 120"/>
                <a:gd name="T75" fmla="*/ 136 h 1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136">
                  <a:moveTo>
                    <a:pt x="8" y="112"/>
                  </a:moveTo>
                  <a:lnTo>
                    <a:pt x="0" y="96"/>
                  </a:lnTo>
                  <a:lnTo>
                    <a:pt x="0" y="72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64" y="16"/>
                  </a:lnTo>
                  <a:lnTo>
                    <a:pt x="96" y="0"/>
                  </a:lnTo>
                  <a:lnTo>
                    <a:pt x="112" y="8"/>
                  </a:lnTo>
                  <a:lnTo>
                    <a:pt x="120" y="24"/>
                  </a:lnTo>
                  <a:lnTo>
                    <a:pt x="104" y="32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120" y="72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96" y="104"/>
                  </a:lnTo>
                  <a:lnTo>
                    <a:pt x="88" y="112"/>
                  </a:lnTo>
                  <a:lnTo>
                    <a:pt x="80" y="136"/>
                  </a:lnTo>
                  <a:lnTo>
                    <a:pt x="64" y="136"/>
                  </a:lnTo>
                  <a:lnTo>
                    <a:pt x="48" y="128"/>
                  </a:lnTo>
                  <a:lnTo>
                    <a:pt x="32" y="128"/>
                  </a:lnTo>
                  <a:lnTo>
                    <a:pt x="16" y="128"/>
                  </a:lnTo>
                  <a:lnTo>
                    <a:pt x="8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587"/>
            <p:cNvSpPr>
              <a:spLocks/>
            </p:cNvSpPr>
            <p:nvPr/>
          </p:nvSpPr>
          <p:spPr bwMode="auto">
            <a:xfrm>
              <a:off x="4489320" y="3483513"/>
              <a:ext cx="246038" cy="136014"/>
            </a:xfrm>
            <a:custGeom>
              <a:avLst/>
              <a:gdLst>
                <a:gd name="T0" fmla="*/ 0 w 232"/>
                <a:gd name="T1" fmla="*/ 2147483647 h 128"/>
                <a:gd name="T2" fmla="*/ 2147483647 w 232"/>
                <a:gd name="T3" fmla="*/ 2147483647 h 128"/>
                <a:gd name="T4" fmla="*/ 2147483647 w 232"/>
                <a:gd name="T5" fmla="*/ 2147483647 h 128"/>
                <a:gd name="T6" fmla="*/ 2147483647 w 232"/>
                <a:gd name="T7" fmla="*/ 2147483647 h 128"/>
                <a:gd name="T8" fmla="*/ 2147483647 w 232"/>
                <a:gd name="T9" fmla="*/ 2147483647 h 128"/>
                <a:gd name="T10" fmla="*/ 2147483647 w 232"/>
                <a:gd name="T11" fmla="*/ 2147483647 h 128"/>
                <a:gd name="T12" fmla="*/ 2147483647 w 232"/>
                <a:gd name="T13" fmla="*/ 2147483647 h 128"/>
                <a:gd name="T14" fmla="*/ 2147483647 w 232"/>
                <a:gd name="T15" fmla="*/ 2147483647 h 128"/>
                <a:gd name="T16" fmla="*/ 2147483647 w 232"/>
                <a:gd name="T17" fmla="*/ 2147483647 h 128"/>
                <a:gd name="T18" fmla="*/ 2147483647 w 232"/>
                <a:gd name="T19" fmla="*/ 2147483647 h 128"/>
                <a:gd name="T20" fmla="*/ 2147483647 w 232"/>
                <a:gd name="T21" fmla="*/ 2147483647 h 128"/>
                <a:gd name="T22" fmla="*/ 2147483647 w 232"/>
                <a:gd name="T23" fmla="*/ 2147483647 h 128"/>
                <a:gd name="T24" fmla="*/ 2147483647 w 232"/>
                <a:gd name="T25" fmla="*/ 2147483647 h 128"/>
                <a:gd name="T26" fmla="*/ 2147483647 w 232"/>
                <a:gd name="T27" fmla="*/ 2147483647 h 128"/>
                <a:gd name="T28" fmla="*/ 2147483647 w 232"/>
                <a:gd name="T29" fmla="*/ 2147483647 h 128"/>
                <a:gd name="T30" fmla="*/ 2147483647 w 232"/>
                <a:gd name="T31" fmla="*/ 2147483647 h 128"/>
                <a:gd name="T32" fmla="*/ 2147483647 w 232"/>
                <a:gd name="T33" fmla="*/ 2147483647 h 128"/>
                <a:gd name="T34" fmla="*/ 2147483647 w 232"/>
                <a:gd name="T35" fmla="*/ 2147483647 h 128"/>
                <a:gd name="T36" fmla="*/ 2147483647 w 232"/>
                <a:gd name="T37" fmla="*/ 2147483647 h 128"/>
                <a:gd name="T38" fmla="*/ 2147483647 w 232"/>
                <a:gd name="T39" fmla="*/ 2147483647 h 128"/>
                <a:gd name="T40" fmla="*/ 2147483647 w 232"/>
                <a:gd name="T41" fmla="*/ 2147483647 h 128"/>
                <a:gd name="T42" fmla="*/ 2147483647 w 232"/>
                <a:gd name="T43" fmla="*/ 2147483647 h 128"/>
                <a:gd name="T44" fmla="*/ 2147483647 w 232"/>
                <a:gd name="T45" fmla="*/ 2147483647 h 128"/>
                <a:gd name="T46" fmla="*/ 2147483647 w 232"/>
                <a:gd name="T47" fmla="*/ 2147483647 h 128"/>
                <a:gd name="T48" fmla="*/ 2147483647 w 232"/>
                <a:gd name="T49" fmla="*/ 2147483647 h 128"/>
                <a:gd name="T50" fmla="*/ 2147483647 w 232"/>
                <a:gd name="T51" fmla="*/ 2147483647 h 128"/>
                <a:gd name="T52" fmla="*/ 2147483647 w 232"/>
                <a:gd name="T53" fmla="*/ 2147483647 h 128"/>
                <a:gd name="T54" fmla="*/ 2147483647 w 232"/>
                <a:gd name="T55" fmla="*/ 2147483647 h 128"/>
                <a:gd name="T56" fmla="*/ 2147483647 w 232"/>
                <a:gd name="T57" fmla="*/ 2147483647 h 128"/>
                <a:gd name="T58" fmla="*/ 2147483647 w 232"/>
                <a:gd name="T59" fmla="*/ 2147483647 h 128"/>
                <a:gd name="T60" fmla="*/ 2147483647 w 232"/>
                <a:gd name="T61" fmla="*/ 0 h 128"/>
                <a:gd name="T62" fmla="*/ 2147483647 w 232"/>
                <a:gd name="T63" fmla="*/ 0 h 128"/>
                <a:gd name="T64" fmla="*/ 0 w 232"/>
                <a:gd name="T65" fmla="*/ 2147483647 h 1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2"/>
                <a:gd name="T100" fmla="*/ 0 h 128"/>
                <a:gd name="T101" fmla="*/ 232 w 232"/>
                <a:gd name="T102" fmla="*/ 128 h 1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2" h="128">
                  <a:moveTo>
                    <a:pt x="0" y="16"/>
                  </a:moveTo>
                  <a:lnTo>
                    <a:pt x="16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104" y="80"/>
                  </a:lnTo>
                  <a:lnTo>
                    <a:pt x="104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120" y="104"/>
                  </a:lnTo>
                  <a:lnTo>
                    <a:pt x="136" y="112"/>
                  </a:lnTo>
                  <a:lnTo>
                    <a:pt x="144" y="112"/>
                  </a:lnTo>
                  <a:lnTo>
                    <a:pt x="160" y="96"/>
                  </a:lnTo>
                  <a:lnTo>
                    <a:pt x="176" y="88"/>
                  </a:lnTo>
                  <a:lnTo>
                    <a:pt x="192" y="96"/>
                  </a:lnTo>
                  <a:lnTo>
                    <a:pt x="216" y="120"/>
                  </a:lnTo>
                  <a:lnTo>
                    <a:pt x="232" y="128"/>
                  </a:lnTo>
                  <a:lnTo>
                    <a:pt x="232" y="104"/>
                  </a:lnTo>
                  <a:lnTo>
                    <a:pt x="208" y="96"/>
                  </a:lnTo>
                  <a:lnTo>
                    <a:pt x="208" y="80"/>
                  </a:lnTo>
                  <a:lnTo>
                    <a:pt x="216" y="72"/>
                  </a:lnTo>
                  <a:lnTo>
                    <a:pt x="192" y="64"/>
                  </a:lnTo>
                  <a:lnTo>
                    <a:pt x="184" y="48"/>
                  </a:lnTo>
                  <a:lnTo>
                    <a:pt x="160" y="32"/>
                  </a:lnTo>
                  <a:lnTo>
                    <a:pt x="96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588"/>
            <p:cNvSpPr>
              <a:spLocks/>
            </p:cNvSpPr>
            <p:nvPr/>
          </p:nvSpPr>
          <p:spPr bwMode="auto">
            <a:xfrm>
              <a:off x="4336846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589"/>
            <p:cNvSpPr>
              <a:spLocks/>
            </p:cNvSpPr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590"/>
            <p:cNvSpPr>
              <a:spLocks/>
            </p:cNvSpPr>
            <p:nvPr/>
          </p:nvSpPr>
          <p:spPr bwMode="auto">
            <a:xfrm>
              <a:off x="4340311" y="3229679"/>
              <a:ext cx="76237" cy="101360"/>
            </a:xfrm>
            <a:custGeom>
              <a:avLst/>
              <a:gdLst>
                <a:gd name="T0" fmla="*/ 2147483647 w 72"/>
                <a:gd name="T1" fmla="*/ 2147483647 h 96"/>
                <a:gd name="T2" fmla="*/ 0 w 72"/>
                <a:gd name="T3" fmla="*/ 2147483647 h 96"/>
                <a:gd name="T4" fmla="*/ 2147483647 w 72"/>
                <a:gd name="T5" fmla="*/ 2147483647 h 96"/>
                <a:gd name="T6" fmla="*/ 2147483647 w 72"/>
                <a:gd name="T7" fmla="*/ 2147483647 h 96"/>
                <a:gd name="T8" fmla="*/ 2147483647 w 72"/>
                <a:gd name="T9" fmla="*/ 2147483647 h 96"/>
                <a:gd name="T10" fmla="*/ 2147483647 w 72"/>
                <a:gd name="T11" fmla="*/ 2147483647 h 96"/>
                <a:gd name="T12" fmla="*/ 2147483647 w 72"/>
                <a:gd name="T13" fmla="*/ 2147483647 h 96"/>
                <a:gd name="T14" fmla="*/ 2147483647 w 72"/>
                <a:gd name="T15" fmla="*/ 2147483647 h 96"/>
                <a:gd name="T16" fmla="*/ 2147483647 w 72"/>
                <a:gd name="T17" fmla="*/ 2147483647 h 96"/>
                <a:gd name="T18" fmla="*/ 2147483647 w 72"/>
                <a:gd name="T19" fmla="*/ 2147483647 h 96"/>
                <a:gd name="T20" fmla="*/ 2147483647 w 72"/>
                <a:gd name="T21" fmla="*/ 2147483647 h 96"/>
                <a:gd name="T22" fmla="*/ 2147483647 w 72"/>
                <a:gd name="T23" fmla="*/ 2147483647 h 96"/>
                <a:gd name="T24" fmla="*/ 2147483647 w 72"/>
                <a:gd name="T25" fmla="*/ 2147483647 h 96"/>
                <a:gd name="T26" fmla="*/ 2147483647 w 72"/>
                <a:gd name="T27" fmla="*/ 0 h 96"/>
                <a:gd name="T28" fmla="*/ 2147483647 w 72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2"/>
                <a:gd name="T46" fmla="*/ 0 h 96"/>
                <a:gd name="T47" fmla="*/ 72 w 72"/>
                <a:gd name="T48" fmla="*/ 96 h 9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2" h="96">
                  <a:moveTo>
                    <a:pt x="8" y="8"/>
                  </a:moveTo>
                  <a:lnTo>
                    <a:pt x="0" y="24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72"/>
                  </a:lnTo>
                  <a:lnTo>
                    <a:pt x="56" y="88"/>
                  </a:lnTo>
                  <a:lnTo>
                    <a:pt x="72" y="96"/>
                  </a:lnTo>
                  <a:lnTo>
                    <a:pt x="72" y="80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591"/>
            <p:cNvSpPr>
              <a:spLocks/>
            </p:cNvSpPr>
            <p:nvPr/>
          </p:nvSpPr>
          <p:spPr bwMode="auto">
            <a:xfrm>
              <a:off x="4370633" y="3348366"/>
              <a:ext cx="59776" cy="50247"/>
            </a:xfrm>
            <a:custGeom>
              <a:avLst/>
              <a:gdLst>
                <a:gd name="T0" fmla="*/ 0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w 56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"/>
                <a:gd name="T31" fmla="*/ 0 h 48"/>
                <a:gd name="T32" fmla="*/ 56 w 56"/>
                <a:gd name="T33" fmla="*/ 48 h 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" h="48">
                  <a:moveTo>
                    <a:pt x="0" y="4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56" y="16"/>
                  </a:lnTo>
                  <a:lnTo>
                    <a:pt x="56" y="48"/>
                  </a:lnTo>
                  <a:lnTo>
                    <a:pt x="40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592"/>
            <p:cNvSpPr>
              <a:spLocks/>
            </p:cNvSpPr>
            <p:nvPr/>
          </p:nvSpPr>
          <p:spPr bwMode="auto">
            <a:xfrm>
              <a:off x="4328183" y="3458390"/>
              <a:ext cx="77104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0 w 72"/>
                <a:gd name="T5" fmla="*/ 2147483647 h 88"/>
                <a:gd name="T6" fmla="*/ 0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0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72"/>
                <a:gd name="T73" fmla="*/ 0 h 88"/>
                <a:gd name="T74" fmla="*/ 72 w 72"/>
                <a:gd name="T75" fmla="*/ 88 h 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72" h="88">
                  <a:moveTo>
                    <a:pt x="8" y="88"/>
                  </a:moveTo>
                  <a:lnTo>
                    <a:pt x="8" y="72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56" y="8"/>
                  </a:lnTo>
                  <a:lnTo>
                    <a:pt x="32" y="16"/>
                  </a:lnTo>
                  <a:lnTo>
                    <a:pt x="24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48" y="88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8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593"/>
            <p:cNvSpPr>
              <a:spLocks/>
            </p:cNvSpPr>
            <p:nvPr/>
          </p:nvSpPr>
          <p:spPr bwMode="auto">
            <a:xfrm>
              <a:off x="4150585" y="3568414"/>
              <a:ext cx="143811" cy="33787"/>
            </a:xfrm>
            <a:custGeom>
              <a:avLst/>
              <a:gdLst>
                <a:gd name="T0" fmla="*/ 0 w 136"/>
                <a:gd name="T1" fmla="*/ 0 h 32"/>
                <a:gd name="T2" fmla="*/ 2147483647 w 136"/>
                <a:gd name="T3" fmla="*/ 0 h 32"/>
                <a:gd name="T4" fmla="*/ 2147483647 w 136"/>
                <a:gd name="T5" fmla="*/ 0 h 32"/>
                <a:gd name="T6" fmla="*/ 2147483647 w 136"/>
                <a:gd name="T7" fmla="*/ 0 h 32"/>
                <a:gd name="T8" fmla="*/ 2147483647 w 136"/>
                <a:gd name="T9" fmla="*/ 2147483647 h 32"/>
                <a:gd name="T10" fmla="*/ 2147483647 w 136"/>
                <a:gd name="T11" fmla="*/ 2147483647 h 32"/>
                <a:gd name="T12" fmla="*/ 2147483647 w 136"/>
                <a:gd name="T13" fmla="*/ 2147483647 h 32"/>
                <a:gd name="T14" fmla="*/ 2147483647 w 136"/>
                <a:gd name="T15" fmla="*/ 2147483647 h 32"/>
                <a:gd name="T16" fmla="*/ 2147483647 w 136"/>
                <a:gd name="T17" fmla="*/ 2147483647 h 32"/>
                <a:gd name="T18" fmla="*/ 2147483647 w 136"/>
                <a:gd name="T19" fmla="*/ 2147483647 h 32"/>
                <a:gd name="T20" fmla="*/ 0 w 136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32"/>
                <a:gd name="T35" fmla="*/ 136 w 13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32">
                  <a:moveTo>
                    <a:pt x="0" y="0"/>
                  </a:moveTo>
                  <a:lnTo>
                    <a:pt x="40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28" y="16"/>
                  </a:lnTo>
                  <a:lnTo>
                    <a:pt x="136" y="32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3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594"/>
            <p:cNvSpPr>
              <a:spLocks/>
            </p:cNvSpPr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595"/>
            <p:cNvSpPr>
              <a:spLocks/>
            </p:cNvSpPr>
            <p:nvPr/>
          </p:nvSpPr>
          <p:spPr bwMode="auto">
            <a:xfrm>
              <a:off x="1580185" y="3161239"/>
              <a:ext cx="152474" cy="42450"/>
            </a:xfrm>
            <a:custGeom>
              <a:avLst/>
              <a:gdLst>
                <a:gd name="T0" fmla="*/ 2147483647 w 144"/>
                <a:gd name="T1" fmla="*/ 2147483647 h 40"/>
                <a:gd name="T2" fmla="*/ 2147483647 w 144"/>
                <a:gd name="T3" fmla="*/ 0 h 40"/>
                <a:gd name="T4" fmla="*/ 2147483647 w 144"/>
                <a:gd name="T5" fmla="*/ 0 h 40"/>
                <a:gd name="T6" fmla="*/ 2147483647 w 144"/>
                <a:gd name="T7" fmla="*/ 2147483647 h 40"/>
                <a:gd name="T8" fmla="*/ 2147483647 w 144"/>
                <a:gd name="T9" fmla="*/ 2147483647 h 40"/>
                <a:gd name="T10" fmla="*/ 2147483647 w 144"/>
                <a:gd name="T11" fmla="*/ 2147483647 h 40"/>
                <a:gd name="T12" fmla="*/ 2147483647 w 144"/>
                <a:gd name="T13" fmla="*/ 2147483647 h 40"/>
                <a:gd name="T14" fmla="*/ 2147483647 w 144"/>
                <a:gd name="T15" fmla="*/ 2147483647 h 40"/>
                <a:gd name="T16" fmla="*/ 2147483647 w 144"/>
                <a:gd name="T17" fmla="*/ 2147483647 h 40"/>
                <a:gd name="T18" fmla="*/ 2147483647 w 144"/>
                <a:gd name="T19" fmla="*/ 2147483647 h 40"/>
                <a:gd name="T20" fmla="*/ 2147483647 w 144"/>
                <a:gd name="T21" fmla="*/ 2147483647 h 40"/>
                <a:gd name="T22" fmla="*/ 2147483647 w 144"/>
                <a:gd name="T23" fmla="*/ 2147483647 h 40"/>
                <a:gd name="T24" fmla="*/ 2147483647 w 144"/>
                <a:gd name="T25" fmla="*/ 2147483647 h 40"/>
                <a:gd name="T26" fmla="*/ 2147483647 w 144"/>
                <a:gd name="T27" fmla="*/ 2147483647 h 40"/>
                <a:gd name="T28" fmla="*/ 0 w 144"/>
                <a:gd name="T29" fmla="*/ 2147483647 h 40"/>
                <a:gd name="T30" fmla="*/ 2147483647 w 144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40"/>
                <a:gd name="T50" fmla="*/ 144 w 144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40">
                  <a:moveTo>
                    <a:pt x="8" y="8"/>
                  </a:moveTo>
                  <a:lnTo>
                    <a:pt x="32" y="0"/>
                  </a:lnTo>
                  <a:lnTo>
                    <a:pt x="80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36" y="32"/>
                  </a:lnTo>
                  <a:lnTo>
                    <a:pt x="144" y="40"/>
                  </a:lnTo>
                  <a:lnTo>
                    <a:pt x="136" y="40"/>
                  </a:lnTo>
                  <a:lnTo>
                    <a:pt x="104" y="40"/>
                  </a:lnTo>
                  <a:lnTo>
                    <a:pt x="96" y="32"/>
                  </a:lnTo>
                  <a:lnTo>
                    <a:pt x="88" y="24"/>
                  </a:lnTo>
                  <a:lnTo>
                    <a:pt x="64" y="16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0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596"/>
            <p:cNvSpPr>
              <a:spLocks/>
            </p:cNvSpPr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597"/>
            <p:cNvSpPr>
              <a:spLocks/>
            </p:cNvSpPr>
            <p:nvPr/>
          </p:nvSpPr>
          <p:spPr bwMode="auto">
            <a:xfrm>
              <a:off x="1936247" y="2669163"/>
              <a:ext cx="84900" cy="102227"/>
            </a:xfrm>
            <a:custGeom>
              <a:avLst/>
              <a:gdLst>
                <a:gd name="T0" fmla="*/ 0 w 80"/>
                <a:gd name="T1" fmla="*/ 2147483647 h 96"/>
                <a:gd name="T2" fmla="*/ 0 w 80"/>
                <a:gd name="T3" fmla="*/ 2147483647 h 96"/>
                <a:gd name="T4" fmla="*/ 0 w 80"/>
                <a:gd name="T5" fmla="*/ 2147483647 h 96"/>
                <a:gd name="T6" fmla="*/ 2147483647 w 80"/>
                <a:gd name="T7" fmla="*/ 2147483647 h 96"/>
                <a:gd name="T8" fmla="*/ 2147483647 w 80"/>
                <a:gd name="T9" fmla="*/ 0 h 96"/>
                <a:gd name="T10" fmla="*/ 2147483647 w 80"/>
                <a:gd name="T11" fmla="*/ 2147483647 h 96"/>
                <a:gd name="T12" fmla="*/ 2147483647 w 80"/>
                <a:gd name="T13" fmla="*/ 2147483647 h 96"/>
                <a:gd name="T14" fmla="*/ 2147483647 w 80"/>
                <a:gd name="T15" fmla="*/ 2147483647 h 96"/>
                <a:gd name="T16" fmla="*/ 2147483647 w 80"/>
                <a:gd name="T17" fmla="*/ 2147483647 h 96"/>
                <a:gd name="T18" fmla="*/ 2147483647 w 80"/>
                <a:gd name="T19" fmla="*/ 2147483647 h 96"/>
                <a:gd name="T20" fmla="*/ 2147483647 w 80"/>
                <a:gd name="T21" fmla="*/ 2147483647 h 96"/>
                <a:gd name="T22" fmla="*/ 2147483647 w 80"/>
                <a:gd name="T23" fmla="*/ 2147483647 h 96"/>
                <a:gd name="T24" fmla="*/ 2147483647 w 80"/>
                <a:gd name="T25" fmla="*/ 2147483647 h 96"/>
                <a:gd name="T26" fmla="*/ 2147483647 w 80"/>
                <a:gd name="T27" fmla="*/ 2147483647 h 96"/>
                <a:gd name="T28" fmla="*/ 2147483647 w 80"/>
                <a:gd name="T29" fmla="*/ 2147483647 h 96"/>
                <a:gd name="T30" fmla="*/ 2147483647 w 80"/>
                <a:gd name="T31" fmla="*/ 2147483647 h 96"/>
                <a:gd name="T32" fmla="*/ 0 w 80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96"/>
                <a:gd name="T53" fmla="*/ 80 w 80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96">
                  <a:moveTo>
                    <a:pt x="0" y="80"/>
                  </a:moveTo>
                  <a:lnTo>
                    <a:pt x="0" y="64"/>
                  </a:lnTo>
                  <a:lnTo>
                    <a:pt x="0" y="48"/>
                  </a:lnTo>
                  <a:lnTo>
                    <a:pt x="24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80" y="88"/>
                  </a:lnTo>
                  <a:lnTo>
                    <a:pt x="64" y="96"/>
                  </a:lnTo>
                  <a:lnTo>
                    <a:pt x="56" y="80"/>
                  </a:lnTo>
                  <a:lnTo>
                    <a:pt x="40" y="88"/>
                  </a:lnTo>
                  <a:lnTo>
                    <a:pt x="32" y="80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598"/>
            <p:cNvSpPr>
              <a:spLocks/>
            </p:cNvSpPr>
            <p:nvPr/>
          </p:nvSpPr>
          <p:spPr bwMode="auto">
            <a:xfrm>
              <a:off x="1732659" y="3212352"/>
              <a:ext cx="92698" cy="25123"/>
            </a:xfrm>
            <a:custGeom>
              <a:avLst/>
              <a:gdLst>
                <a:gd name="T0" fmla="*/ 2147483647 w 88"/>
                <a:gd name="T1" fmla="*/ 0 h 24"/>
                <a:gd name="T2" fmla="*/ 2147483647 w 88"/>
                <a:gd name="T3" fmla="*/ 2147483647 h 24"/>
                <a:gd name="T4" fmla="*/ 0 w 88"/>
                <a:gd name="T5" fmla="*/ 2147483647 h 24"/>
                <a:gd name="T6" fmla="*/ 2147483647 w 88"/>
                <a:gd name="T7" fmla="*/ 2147483647 h 24"/>
                <a:gd name="T8" fmla="*/ 2147483647 w 88"/>
                <a:gd name="T9" fmla="*/ 2147483647 h 24"/>
                <a:gd name="T10" fmla="*/ 2147483647 w 88"/>
                <a:gd name="T11" fmla="*/ 2147483647 h 24"/>
                <a:gd name="T12" fmla="*/ 2147483647 w 88"/>
                <a:gd name="T13" fmla="*/ 2147483647 h 24"/>
                <a:gd name="T14" fmla="*/ 2147483647 w 88"/>
                <a:gd name="T15" fmla="*/ 2147483647 h 24"/>
                <a:gd name="T16" fmla="*/ 2147483647 w 88"/>
                <a:gd name="T17" fmla="*/ 2147483647 h 24"/>
                <a:gd name="T18" fmla="*/ 2147483647 w 88"/>
                <a:gd name="T19" fmla="*/ 0 h 24"/>
                <a:gd name="T20" fmla="*/ 2147483647 w 8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8"/>
                <a:gd name="T34" fmla="*/ 0 h 24"/>
                <a:gd name="T35" fmla="*/ 88 w 8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8" h="24">
                  <a:moveTo>
                    <a:pt x="16" y="0"/>
                  </a:moveTo>
                  <a:lnTo>
                    <a:pt x="16" y="8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88" y="16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599"/>
            <p:cNvSpPr>
              <a:spLocks/>
            </p:cNvSpPr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600"/>
            <p:cNvSpPr>
              <a:spLocks/>
            </p:cNvSpPr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601"/>
            <p:cNvSpPr>
              <a:spLocks/>
            </p:cNvSpPr>
            <p:nvPr/>
          </p:nvSpPr>
          <p:spPr bwMode="auto">
            <a:xfrm>
              <a:off x="2886610" y="2923864"/>
              <a:ext cx="42450" cy="25990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0 h 24"/>
                <a:gd name="T6" fmla="*/ 2147483647 w 40"/>
                <a:gd name="T7" fmla="*/ 2147483647 h 24"/>
                <a:gd name="T8" fmla="*/ 2147483647 w 40"/>
                <a:gd name="T9" fmla="*/ 2147483647 h 24"/>
                <a:gd name="T10" fmla="*/ 2147483647 w 40"/>
                <a:gd name="T11" fmla="*/ 2147483647 h 24"/>
                <a:gd name="T12" fmla="*/ 0 w 40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4"/>
                <a:gd name="T23" fmla="*/ 40 w 40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602"/>
            <p:cNvSpPr>
              <a:spLocks/>
            </p:cNvSpPr>
            <p:nvPr/>
          </p:nvSpPr>
          <p:spPr bwMode="auto">
            <a:xfrm>
              <a:off x="2844160" y="2872751"/>
              <a:ext cx="17327" cy="34653"/>
            </a:xfrm>
            <a:custGeom>
              <a:avLst/>
              <a:gdLst>
                <a:gd name="T0" fmla="*/ 0 w 16"/>
                <a:gd name="T1" fmla="*/ 2147483647 h 32"/>
                <a:gd name="T2" fmla="*/ 0 w 16"/>
                <a:gd name="T3" fmla="*/ 2147483647 h 32"/>
                <a:gd name="T4" fmla="*/ 2147483647 w 16"/>
                <a:gd name="T5" fmla="*/ 0 h 32"/>
                <a:gd name="T6" fmla="*/ 2147483647 w 16"/>
                <a:gd name="T7" fmla="*/ 2147483647 h 32"/>
                <a:gd name="T8" fmla="*/ 2147483647 w 16"/>
                <a:gd name="T9" fmla="*/ 2147483647 h 32"/>
                <a:gd name="T10" fmla="*/ 0 w 16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2"/>
                <a:gd name="T20" fmla="*/ 16 w 16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2">
                  <a:moveTo>
                    <a:pt x="0" y="32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03"/>
            <p:cNvSpPr>
              <a:spLocks/>
            </p:cNvSpPr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604"/>
            <p:cNvSpPr>
              <a:spLocks/>
            </p:cNvSpPr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605"/>
            <p:cNvSpPr>
              <a:spLocks/>
            </p:cNvSpPr>
            <p:nvPr/>
          </p:nvSpPr>
          <p:spPr bwMode="auto">
            <a:xfrm>
              <a:off x="2836363" y="2838964"/>
              <a:ext cx="25124" cy="25990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0" y="8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606"/>
            <p:cNvSpPr>
              <a:spLocks/>
            </p:cNvSpPr>
            <p:nvPr/>
          </p:nvSpPr>
          <p:spPr bwMode="auto">
            <a:xfrm>
              <a:off x="3277325" y="2941191"/>
              <a:ext cx="25123" cy="8663"/>
            </a:xfrm>
            <a:custGeom>
              <a:avLst/>
              <a:gdLst>
                <a:gd name="T0" fmla="*/ 2147483647 w 24"/>
                <a:gd name="T1" fmla="*/ 0 h 8"/>
                <a:gd name="T2" fmla="*/ 2147483647 w 24"/>
                <a:gd name="T3" fmla="*/ 0 h 8"/>
                <a:gd name="T4" fmla="*/ 0 w 24"/>
                <a:gd name="T5" fmla="*/ 2147483647 h 8"/>
                <a:gd name="T6" fmla="*/ 2147483647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8"/>
                <a:gd name="T14" fmla="*/ 24 w 24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8">
                  <a:moveTo>
                    <a:pt x="16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607"/>
            <p:cNvSpPr>
              <a:spLocks noChangeArrowheads="1"/>
            </p:cNvSpPr>
            <p:nvPr/>
          </p:nvSpPr>
          <p:spPr bwMode="auto">
            <a:xfrm>
              <a:off x="3200221" y="3068542"/>
              <a:ext cx="0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164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55" name="Freeform 608"/>
            <p:cNvSpPr>
              <a:spLocks/>
            </p:cNvSpPr>
            <p:nvPr/>
          </p:nvSpPr>
          <p:spPr bwMode="auto">
            <a:xfrm>
              <a:off x="3081535" y="2864954"/>
              <a:ext cx="246038" cy="92698"/>
            </a:xfrm>
            <a:custGeom>
              <a:avLst/>
              <a:gdLst>
                <a:gd name="T0" fmla="*/ 2147483647 w 232"/>
                <a:gd name="T1" fmla="*/ 2147483647 h 88"/>
                <a:gd name="T2" fmla="*/ 2147483647 w 232"/>
                <a:gd name="T3" fmla="*/ 2147483647 h 88"/>
                <a:gd name="T4" fmla="*/ 2147483647 w 232"/>
                <a:gd name="T5" fmla="*/ 2147483647 h 88"/>
                <a:gd name="T6" fmla="*/ 2147483647 w 232"/>
                <a:gd name="T7" fmla="*/ 2147483647 h 88"/>
                <a:gd name="T8" fmla="*/ 2147483647 w 232"/>
                <a:gd name="T9" fmla="*/ 2147483647 h 88"/>
                <a:gd name="T10" fmla="*/ 2147483647 w 232"/>
                <a:gd name="T11" fmla="*/ 2147483647 h 88"/>
                <a:gd name="T12" fmla="*/ 2147483647 w 232"/>
                <a:gd name="T13" fmla="*/ 2147483647 h 88"/>
                <a:gd name="T14" fmla="*/ 2147483647 w 232"/>
                <a:gd name="T15" fmla="*/ 2147483647 h 88"/>
                <a:gd name="T16" fmla="*/ 2147483647 w 232"/>
                <a:gd name="T17" fmla="*/ 2147483647 h 88"/>
                <a:gd name="T18" fmla="*/ 2147483647 w 232"/>
                <a:gd name="T19" fmla="*/ 0 h 88"/>
                <a:gd name="T20" fmla="*/ 2147483647 w 232"/>
                <a:gd name="T21" fmla="*/ 0 h 88"/>
                <a:gd name="T22" fmla="*/ 2147483647 w 232"/>
                <a:gd name="T23" fmla="*/ 0 h 88"/>
                <a:gd name="T24" fmla="*/ 2147483647 w 232"/>
                <a:gd name="T25" fmla="*/ 2147483647 h 88"/>
                <a:gd name="T26" fmla="*/ 2147483647 w 232"/>
                <a:gd name="T27" fmla="*/ 2147483647 h 88"/>
                <a:gd name="T28" fmla="*/ 2147483647 w 232"/>
                <a:gd name="T29" fmla="*/ 2147483647 h 88"/>
                <a:gd name="T30" fmla="*/ 2147483647 w 232"/>
                <a:gd name="T31" fmla="*/ 0 h 88"/>
                <a:gd name="T32" fmla="*/ 2147483647 w 232"/>
                <a:gd name="T33" fmla="*/ 0 h 88"/>
                <a:gd name="T34" fmla="*/ 2147483647 w 232"/>
                <a:gd name="T35" fmla="*/ 0 h 88"/>
                <a:gd name="T36" fmla="*/ 2147483647 w 232"/>
                <a:gd name="T37" fmla="*/ 0 h 88"/>
                <a:gd name="T38" fmla="*/ 2147483647 w 232"/>
                <a:gd name="T39" fmla="*/ 0 h 88"/>
                <a:gd name="T40" fmla="*/ 2147483647 w 232"/>
                <a:gd name="T41" fmla="*/ 2147483647 h 88"/>
                <a:gd name="T42" fmla="*/ 2147483647 w 232"/>
                <a:gd name="T43" fmla="*/ 2147483647 h 88"/>
                <a:gd name="T44" fmla="*/ 2147483647 w 232"/>
                <a:gd name="T45" fmla="*/ 2147483647 h 88"/>
                <a:gd name="T46" fmla="*/ 2147483647 w 232"/>
                <a:gd name="T47" fmla="*/ 2147483647 h 88"/>
                <a:gd name="T48" fmla="*/ 2147483647 w 232"/>
                <a:gd name="T49" fmla="*/ 2147483647 h 88"/>
                <a:gd name="T50" fmla="*/ 0 w 232"/>
                <a:gd name="T51" fmla="*/ 2147483647 h 88"/>
                <a:gd name="T52" fmla="*/ 2147483647 w 232"/>
                <a:gd name="T53" fmla="*/ 2147483647 h 88"/>
                <a:gd name="T54" fmla="*/ 2147483647 w 232"/>
                <a:gd name="T55" fmla="*/ 2147483647 h 88"/>
                <a:gd name="T56" fmla="*/ 2147483647 w 232"/>
                <a:gd name="T57" fmla="*/ 2147483647 h 88"/>
                <a:gd name="T58" fmla="*/ 2147483647 w 232"/>
                <a:gd name="T59" fmla="*/ 2147483647 h 88"/>
                <a:gd name="T60" fmla="*/ 2147483647 w 232"/>
                <a:gd name="T61" fmla="*/ 2147483647 h 88"/>
                <a:gd name="T62" fmla="*/ 2147483647 w 232"/>
                <a:gd name="T63" fmla="*/ 2147483647 h 88"/>
                <a:gd name="T64" fmla="*/ 2147483647 w 232"/>
                <a:gd name="T65" fmla="*/ 2147483647 h 88"/>
                <a:gd name="T66" fmla="*/ 2147483647 w 232"/>
                <a:gd name="T67" fmla="*/ 2147483647 h 88"/>
                <a:gd name="T68" fmla="*/ 2147483647 w 232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2"/>
                <a:gd name="T106" fmla="*/ 0 h 88"/>
                <a:gd name="T107" fmla="*/ 232 w 232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2" h="88">
                  <a:moveTo>
                    <a:pt x="136" y="80"/>
                  </a:moveTo>
                  <a:lnTo>
                    <a:pt x="144" y="80"/>
                  </a:lnTo>
                  <a:lnTo>
                    <a:pt x="184" y="80"/>
                  </a:lnTo>
                  <a:lnTo>
                    <a:pt x="208" y="72"/>
                  </a:lnTo>
                  <a:lnTo>
                    <a:pt x="224" y="72"/>
                  </a:lnTo>
                  <a:lnTo>
                    <a:pt x="232" y="72"/>
                  </a:lnTo>
                  <a:lnTo>
                    <a:pt x="232" y="64"/>
                  </a:lnTo>
                  <a:lnTo>
                    <a:pt x="232" y="32"/>
                  </a:lnTo>
                  <a:lnTo>
                    <a:pt x="216" y="8"/>
                  </a:lnTo>
                  <a:lnTo>
                    <a:pt x="208" y="0"/>
                  </a:lnTo>
                  <a:lnTo>
                    <a:pt x="200" y="0"/>
                  </a:lnTo>
                  <a:lnTo>
                    <a:pt x="192" y="0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52" y="8"/>
                  </a:lnTo>
                  <a:lnTo>
                    <a:pt x="136" y="0"/>
                  </a:lnTo>
                  <a:lnTo>
                    <a:pt x="128" y="0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24" y="80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120" y="88"/>
                  </a:lnTo>
                  <a:lnTo>
                    <a:pt x="13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609"/>
            <p:cNvSpPr>
              <a:spLocks/>
            </p:cNvSpPr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2147483647 w 88"/>
                <a:gd name="T27" fmla="*/ 2147483647 h 80"/>
                <a:gd name="T28" fmla="*/ 2147483647 w 88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8"/>
                <a:gd name="T46" fmla="*/ 0 h 80"/>
                <a:gd name="T47" fmla="*/ 88 w 88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610"/>
            <p:cNvSpPr>
              <a:spLocks/>
            </p:cNvSpPr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56"/>
                <a:gd name="T50" fmla="*/ 64 w 64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611"/>
            <p:cNvSpPr>
              <a:spLocks/>
            </p:cNvSpPr>
            <p:nvPr/>
          </p:nvSpPr>
          <p:spPr bwMode="auto">
            <a:xfrm>
              <a:off x="3200221" y="2941191"/>
              <a:ext cx="93564" cy="84900"/>
            </a:xfrm>
            <a:custGeom>
              <a:avLst/>
              <a:gdLst>
                <a:gd name="T0" fmla="*/ 2147483647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0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2147483647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2147483647 w 88"/>
                <a:gd name="T25" fmla="*/ 2147483647 h 80"/>
                <a:gd name="T26" fmla="*/ 0 w 88"/>
                <a:gd name="T27" fmla="*/ 2147483647 h 80"/>
                <a:gd name="T28" fmla="*/ 2147483647 w 88"/>
                <a:gd name="T29" fmla="*/ 2147483647 h 80"/>
                <a:gd name="T30" fmla="*/ 2147483647 w 88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16" y="80"/>
                  </a:moveTo>
                  <a:lnTo>
                    <a:pt x="40" y="64"/>
                  </a:lnTo>
                  <a:lnTo>
                    <a:pt x="48" y="64"/>
                  </a:lnTo>
                  <a:lnTo>
                    <a:pt x="72" y="48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16" y="32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612"/>
            <p:cNvSpPr>
              <a:spLocks/>
            </p:cNvSpPr>
            <p:nvPr/>
          </p:nvSpPr>
          <p:spPr bwMode="auto">
            <a:xfrm>
              <a:off x="3183761" y="3008765"/>
              <a:ext cx="67574" cy="59777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0 h 56"/>
                <a:gd name="T4" fmla="*/ 2147483647 w 64"/>
                <a:gd name="T5" fmla="*/ 0 h 56"/>
                <a:gd name="T6" fmla="*/ 2147483647 w 64"/>
                <a:gd name="T7" fmla="*/ 2147483647 h 56"/>
                <a:gd name="T8" fmla="*/ 2147483647 w 64"/>
                <a:gd name="T9" fmla="*/ 2147483647 h 56"/>
                <a:gd name="T10" fmla="*/ 2147483647 w 64"/>
                <a:gd name="T11" fmla="*/ 2147483647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2147483647 w 64"/>
                <a:gd name="T31" fmla="*/ 2147483647 h 56"/>
                <a:gd name="T32" fmla="*/ 2147483647 w 64"/>
                <a:gd name="T33" fmla="*/ 2147483647 h 56"/>
                <a:gd name="T34" fmla="*/ 2147483647 w 64"/>
                <a:gd name="T35" fmla="*/ 2147483647 h 56"/>
                <a:gd name="T36" fmla="*/ 2147483647 w 64"/>
                <a:gd name="T37" fmla="*/ 2147483647 h 56"/>
                <a:gd name="T38" fmla="*/ 2147483647 w 64"/>
                <a:gd name="T39" fmla="*/ 2147483647 h 56"/>
                <a:gd name="T40" fmla="*/ 2147483647 w 64"/>
                <a:gd name="T41" fmla="*/ 0 h 56"/>
                <a:gd name="T42" fmla="*/ 2147483647 w 64"/>
                <a:gd name="T43" fmla="*/ 0 h 56"/>
                <a:gd name="T44" fmla="*/ 2147483647 w 64"/>
                <a:gd name="T45" fmla="*/ 2147483647 h 56"/>
                <a:gd name="T46" fmla="*/ 2147483647 w 64"/>
                <a:gd name="T47" fmla="*/ 2147483647 h 56"/>
                <a:gd name="T48" fmla="*/ 2147483647 w 64"/>
                <a:gd name="T49" fmla="*/ 2147483647 h 56"/>
                <a:gd name="T50" fmla="*/ 2147483647 w 64"/>
                <a:gd name="T51" fmla="*/ 2147483647 h 56"/>
                <a:gd name="T52" fmla="*/ 0 w 64"/>
                <a:gd name="T53" fmla="*/ 2147483647 h 56"/>
                <a:gd name="T54" fmla="*/ 2147483647 w 64"/>
                <a:gd name="T55" fmla="*/ 2147483647 h 56"/>
                <a:gd name="T56" fmla="*/ 2147483647 w 64"/>
                <a:gd name="T57" fmla="*/ 2147483647 h 56"/>
                <a:gd name="T58" fmla="*/ 2147483647 w 64"/>
                <a:gd name="T59" fmla="*/ 2147483647 h 56"/>
                <a:gd name="T60" fmla="*/ 2147483647 w 64"/>
                <a:gd name="T61" fmla="*/ 2147483647 h 56"/>
                <a:gd name="T62" fmla="*/ 2147483647 w 64"/>
                <a:gd name="T63" fmla="*/ 2147483647 h 56"/>
                <a:gd name="T64" fmla="*/ 2147483647 w 64"/>
                <a:gd name="T65" fmla="*/ 2147483647 h 56"/>
                <a:gd name="T66" fmla="*/ 2147483647 w 64"/>
                <a:gd name="T67" fmla="*/ 2147483647 h 56"/>
                <a:gd name="T68" fmla="*/ 2147483647 w 64"/>
                <a:gd name="T69" fmla="*/ 2147483647 h 56"/>
                <a:gd name="T70" fmla="*/ 2147483647 w 64"/>
                <a:gd name="T71" fmla="*/ 2147483647 h 56"/>
                <a:gd name="T72" fmla="*/ 2147483647 w 64"/>
                <a:gd name="T73" fmla="*/ 2147483647 h 56"/>
                <a:gd name="T74" fmla="*/ 2147483647 w 64"/>
                <a:gd name="T75" fmla="*/ 2147483647 h 56"/>
                <a:gd name="T76" fmla="*/ 2147483647 w 64"/>
                <a:gd name="T77" fmla="*/ 2147483647 h 5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56"/>
                <a:gd name="T119" fmla="*/ 64 w 64"/>
                <a:gd name="T120" fmla="*/ 56 h 5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56">
                  <a:moveTo>
                    <a:pt x="64" y="16"/>
                  </a:move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613"/>
            <p:cNvSpPr>
              <a:spLocks/>
            </p:cNvSpPr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614"/>
            <p:cNvSpPr>
              <a:spLocks/>
            </p:cNvSpPr>
            <p:nvPr/>
          </p:nvSpPr>
          <p:spPr bwMode="auto">
            <a:xfrm>
              <a:off x="3429799" y="3144779"/>
              <a:ext cx="101360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0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0 h 112"/>
                <a:gd name="T22" fmla="*/ 2147483647 w 96"/>
                <a:gd name="T23" fmla="*/ 0 h 112"/>
                <a:gd name="T24" fmla="*/ 2147483647 w 96"/>
                <a:gd name="T25" fmla="*/ 0 h 112"/>
                <a:gd name="T26" fmla="*/ 2147483647 w 96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6"/>
                <a:gd name="T43" fmla="*/ 0 h 112"/>
                <a:gd name="T44" fmla="*/ 96 w 96"/>
                <a:gd name="T45" fmla="*/ 112 h 1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6" h="112">
                  <a:moveTo>
                    <a:pt x="40" y="24"/>
                  </a:moveTo>
                  <a:lnTo>
                    <a:pt x="40" y="48"/>
                  </a:lnTo>
                  <a:lnTo>
                    <a:pt x="16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112"/>
                  </a:lnTo>
                  <a:lnTo>
                    <a:pt x="48" y="88"/>
                  </a:lnTo>
                  <a:lnTo>
                    <a:pt x="72" y="56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615"/>
            <p:cNvSpPr>
              <a:spLocks/>
            </p:cNvSpPr>
            <p:nvPr/>
          </p:nvSpPr>
          <p:spPr bwMode="auto">
            <a:xfrm>
              <a:off x="3302448" y="3221016"/>
              <a:ext cx="143811" cy="84900"/>
            </a:xfrm>
            <a:custGeom>
              <a:avLst/>
              <a:gdLst>
                <a:gd name="T0" fmla="*/ 2147483647 w 136"/>
                <a:gd name="T1" fmla="*/ 0 h 80"/>
                <a:gd name="T2" fmla="*/ 2147483647 w 136"/>
                <a:gd name="T3" fmla="*/ 2147483647 h 80"/>
                <a:gd name="T4" fmla="*/ 2147483647 w 136"/>
                <a:gd name="T5" fmla="*/ 2147483647 h 80"/>
                <a:gd name="T6" fmla="*/ 2147483647 w 136"/>
                <a:gd name="T7" fmla="*/ 2147483647 h 80"/>
                <a:gd name="T8" fmla="*/ 0 w 136"/>
                <a:gd name="T9" fmla="*/ 2147483647 h 80"/>
                <a:gd name="T10" fmla="*/ 2147483647 w 136"/>
                <a:gd name="T11" fmla="*/ 2147483647 h 80"/>
                <a:gd name="T12" fmla="*/ 2147483647 w 136"/>
                <a:gd name="T13" fmla="*/ 2147483647 h 80"/>
                <a:gd name="T14" fmla="*/ 2147483647 w 136"/>
                <a:gd name="T15" fmla="*/ 2147483647 h 80"/>
                <a:gd name="T16" fmla="*/ 2147483647 w 136"/>
                <a:gd name="T17" fmla="*/ 2147483647 h 80"/>
                <a:gd name="T18" fmla="*/ 2147483647 w 136"/>
                <a:gd name="T19" fmla="*/ 2147483647 h 80"/>
                <a:gd name="T20" fmla="*/ 2147483647 w 136"/>
                <a:gd name="T21" fmla="*/ 2147483647 h 80"/>
                <a:gd name="T22" fmla="*/ 2147483647 w 136"/>
                <a:gd name="T23" fmla="*/ 2147483647 h 80"/>
                <a:gd name="T24" fmla="*/ 2147483647 w 136"/>
                <a:gd name="T25" fmla="*/ 2147483647 h 80"/>
                <a:gd name="T26" fmla="*/ 2147483647 w 136"/>
                <a:gd name="T27" fmla="*/ 0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80"/>
                <a:gd name="T44" fmla="*/ 136 w 136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80">
                  <a:moveTo>
                    <a:pt x="120" y="0"/>
                  </a:moveTo>
                  <a:lnTo>
                    <a:pt x="72" y="16"/>
                  </a:lnTo>
                  <a:lnTo>
                    <a:pt x="56" y="24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80"/>
                  </a:lnTo>
                  <a:lnTo>
                    <a:pt x="48" y="72"/>
                  </a:lnTo>
                  <a:lnTo>
                    <a:pt x="64" y="72"/>
                  </a:lnTo>
                  <a:lnTo>
                    <a:pt x="80" y="56"/>
                  </a:lnTo>
                  <a:lnTo>
                    <a:pt x="104" y="48"/>
                  </a:lnTo>
                  <a:lnTo>
                    <a:pt x="136" y="40"/>
                  </a:lnTo>
                  <a:lnTo>
                    <a:pt x="128" y="8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16"/>
            <p:cNvSpPr>
              <a:spLocks/>
            </p:cNvSpPr>
            <p:nvPr/>
          </p:nvSpPr>
          <p:spPr bwMode="auto">
            <a:xfrm>
              <a:off x="3200221" y="3026091"/>
              <a:ext cx="272028" cy="228711"/>
            </a:xfrm>
            <a:custGeom>
              <a:avLst/>
              <a:gdLst>
                <a:gd name="T0" fmla="*/ 2147483647 w 256"/>
                <a:gd name="T1" fmla="*/ 2147483647 h 216"/>
                <a:gd name="T2" fmla="*/ 2147483647 w 256"/>
                <a:gd name="T3" fmla="*/ 2147483647 h 216"/>
                <a:gd name="T4" fmla="*/ 2147483647 w 256"/>
                <a:gd name="T5" fmla="*/ 2147483647 h 216"/>
                <a:gd name="T6" fmla="*/ 2147483647 w 256"/>
                <a:gd name="T7" fmla="*/ 2147483647 h 216"/>
                <a:gd name="T8" fmla="*/ 2147483647 w 256"/>
                <a:gd name="T9" fmla="*/ 2147483647 h 216"/>
                <a:gd name="T10" fmla="*/ 2147483647 w 256"/>
                <a:gd name="T11" fmla="*/ 2147483647 h 216"/>
                <a:gd name="T12" fmla="*/ 2147483647 w 256"/>
                <a:gd name="T13" fmla="*/ 2147483647 h 216"/>
                <a:gd name="T14" fmla="*/ 2147483647 w 256"/>
                <a:gd name="T15" fmla="*/ 2147483647 h 216"/>
                <a:gd name="T16" fmla="*/ 2147483647 w 256"/>
                <a:gd name="T17" fmla="*/ 2147483647 h 216"/>
                <a:gd name="T18" fmla="*/ 2147483647 w 256"/>
                <a:gd name="T19" fmla="*/ 2147483647 h 216"/>
                <a:gd name="T20" fmla="*/ 2147483647 w 256"/>
                <a:gd name="T21" fmla="*/ 2147483647 h 216"/>
                <a:gd name="T22" fmla="*/ 2147483647 w 256"/>
                <a:gd name="T23" fmla="*/ 2147483647 h 216"/>
                <a:gd name="T24" fmla="*/ 2147483647 w 256"/>
                <a:gd name="T25" fmla="*/ 0 h 216"/>
                <a:gd name="T26" fmla="*/ 2147483647 w 256"/>
                <a:gd name="T27" fmla="*/ 0 h 216"/>
                <a:gd name="T28" fmla="*/ 2147483647 w 256"/>
                <a:gd name="T29" fmla="*/ 0 h 216"/>
                <a:gd name="T30" fmla="*/ 2147483647 w 256"/>
                <a:gd name="T31" fmla="*/ 2147483647 h 216"/>
                <a:gd name="T32" fmla="*/ 2147483647 w 256"/>
                <a:gd name="T33" fmla="*/ 2147483647 h 216"/>
                <a:gd name="T34" fmla="*/ 2147483647 w 256"/>
                <a:gd name="T35" fmla="*/ 2147483647 h 216"/>
                <a:gd name="T36" fmla="*/ 2147483647 w 256"/>
                <a:gd name="T37" fmla="*/ 2147483647 h 216"/>
                <a:gd name="T38" fmla="*/ 2147483647 w 256"/>
                <a:gd name="T39" fmla="*/ 2147483647 h 216"/>
                <a:gd name="T40" fmla="*/ 0 w 256"/>
                <a:gd name="T41" fmla="*/ 2147483647 h 216"/>
                <a:gd name="T42" fmla="*/ 2147483647 w 256"/>
                <a:gd name="T43" fmla="*/ 2147483647 h 216"/>
                <a:gd name="T44" fmla="*/ 2147483647 w 256"/>
                <a:gd name="T45" fmla="*/ 2147483647 h 216"/>
                <a:gd name="T46" fmla="*/ 2147483647 w 256"/>
                <a:gd name="T47" fmla="*/ 2147483647 h 216"/>
                <a:gd name="T48" fmla="*/ 2147483647 w 256"/>
                <a:gd name="T49" fmla="*/ 2147483647 h 216"/>
                <a:gd name="T50" fmla="*/ 2147483647 w 256"/>
                <a:gd name="T51" fmla="*/ 2147483647 h 216"/>
                <a:gd name="T52" fmla="*/ 2147483647 w 256"/>
                <a:gd name="T53" fmla="*/ 2147483647 h 216"/>
                <a:gd name="T54" fmla="*/ 2147483647 w 256"/>
                <a:gd name="T55" fmla="*/ 2147483647 h 216"/>
                <a:gd name="T56" fmla="*/ 2147483647 w 256"/>
                <a:gd name="T57" fmla="*/ 2147483647 h 216"/>
                <a:gd name="T58" fmla="*/ 2147483647 w 256"/>
                <a:gd name="T59" fmla="*/ 2147483647 h 216"/>
                <a:gd name="T60" fmla="*/ 2147483647 w 256"/>
                <a:gd name="T61" fmla="*/ 2147483647 h 216"/>
                <a:gd name="T62" fmla="*/ 2147483647 w 256"/>
                <a:gd name="T63" fmla="*/ 2147483647 h 216"/>
                <a:gd name="T64" fmla="*/ 2147483647 w 256"/>
                <a:gd name="T65" fmla="*/ 2147483647 h 2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6"/>
                <a:gd name="T100" fmla="*/ 0 h 216"/>
                <a:gd name="T101" fmla="*/ 256 w 256"/>
                <a:gd name="T102" fmla="*/ 216 h 21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6" h="216">
                  <a:moveTo>
                    <a:pt x="256" y="136"/>
                  </a:moveTo>
                  <a:lnTo>
                    <a:pt x="224" y="128"/>
                  </a:lnTo>
                  <a:lnTo>
                    <a:pt x="208" y="112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192" y="88"/>
                  </a:lnTo>
                  <a:lnTo>
                    <a:pt x="184" y="64"/>
                  </a:lnTo>
                  <a:lnTo>
                    <a:pt x="168" y="48"/>
                  </a:lnTo>
                  <a:lnTo>
                    <a:pt x="160" y="48"/>
                  </a:lnTo>
                  <a:lnTo>
                    <a:pt x="144" y="40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56"/>
                  </a:lnTo>
                  <a:lnTo>
                    <a:pt x="40" y="112"/>
                  </a:lnTo>
                  <a:lnTo>
                    <a:pt x="56" y="128"/>
                  </a:lnTo>
                  <a:lnTo>
                    <a:pt x="64" y="152"/>
                  </a:lnTo>
                  <a:lnTo>
                    <a:pt x="72" y="184"/>
                  </a:lnTo>
                  <a:lnTo>
                    <a:pt x="96" y="208"/>
                  </a:lnTo>
                  <a:lnTo>
                    <a:pt x="96" y="216"/>
                  </a:lnTo>
                  <a:lnTo>
                    <a:pt x="112" y="208"/>
                  </a:lnTo>
                  <a:lnTo>
                    <a:pt x="152" y="208"/>
                  </a:lnTo>
                  <a:lnTo>
                    <a:pt x="168" y="200"/>
                  </a:lnTo>
                  <a:lnTo>
                    <a:pt x="216" y="184"/>
                  </a:lnTo>
                  <a:lnTo>
                    <a:pt x="256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17"/>
            <p:cNvSpPr>
              <a:spLocks/>
            </p:cNvSpPr>
            <p:nvPr/>
          </p:nvSpPr>
          <p:spPr bwMode="auto">
            <a:xfrm>
              <a:off x="3429799" y="3169902"/>
              <a:ext cx="42450" cy="51114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0 h 48"/>
                <a:gd name="T8" fmla="*/ 0 w 40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48"/>
                <a:gd name="T17" fmla="*/ 40 w 40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48">
                  <a:moveTo>
                    <a:pt x="0" y="48"/>
                  </a:moveTo>
                  <a:lnTo>
                    <a:pt x="16" y="40"/>
                  </a:lnTo>
                  <a:lnTo>
                    <a:pt x="40" y="24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18"/>
            <p:cNvSpPr>
              <a:spLocks/>
            </p:cNvSpPr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19"/>
            <p:cNvSpPr>
              <a:spLocks/>
            </p:cNvSpPr>
            <p:nvPr/>
          </p:nvSpPr>
          <p:spPr bwMode="auto">
            <a:xfrm>
              <a:off x="3421136" y="3127452"/>
              <a:ext cx="67574" cy="42450"/>
            </a:xfrm>
            <a:custGeom>
              <a:avLst/>
              <a:gdLst>
                <a:gd name="T0" fmla="*/ 2147483647 w 64"/>
                <a:gd name="T1" fmla="*/ 2147483647 h 40"/>
                <a:gd name="T2" fmla="*/ 2147483647 w 64"/>
                <a:gd name="T3" fmla="*/ 2147483647 h 40"/>
                <a:gd name="T4" fmla="*/ 2147483647 w 64"/>
                <a:gd name="T5" fmla="*/ 2147483647 h 40"/>
                <a:gd name="T6" fmla="*/ 2147483647 w 64"/>
                <a:gd name="T7" fmla="*/ 2147483647 h 40"/>
                <a:gd name="T8" fmla="*/ 2147483647 w 64"/>
                <a:gd name="T9" fmla="*/ 0 h 40"/>
                <a:gd name="T10" fmla="*/ 2147483647 w 64"/>
                <a:gd name="T11" fmla="*/ 2147483647 h 40"/>
                <a:gd name="T12" fmla="*/ 2147483647 w 64"/>
                <a:gd name="T13" fmla="*/ 0 h 40"/>
                <a:gd name="T14" fmla="*/ 0 w 64"/>
                <a:gd name="T15" fmla="*/ 2147483647 h 40"/>
                <a:gd name="T16" fmla="*/ 2147483647 w 64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32"/>
                  </a:moveTo>
                  <a:lnTo>
                    <a:pt x="48" y="40"/>
                  </a:lnTo>
                  <a:lnTo>
                    <a:pt x="56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20"/>
            <p:cNvSpPr>
              <a:spLocks/>
            </p:cNvSpPr>
            <p:nvPr/>
          </p:nvSpPr>
          <p:spPr bwMode="auto">
            <a:xfrm>
              <a:off x="3251335" y="2941191"/>
              <a:ext cx="136013" cy="135147"/>
            </a:xfrm>
            <a:custGeom>
              <a:avLst/>
              <a:gdLst>
                <a:gd name="T0" fmla="*/ 2147483647 w 128"/>
                <a:gd name="T1" fmla="*/ 2147483647 h 128"/>
                <a:gd name="T2" fmla="*/ 2147483647 w 128"/>
                <a:gd name="T3" fmla="*/ 2147483647 h 128"/>
                <a:gd name="T4" fmla="*/ 2147483647 w 128"/>
                <a:gd name="T5" fmla="*/ 2147483647 h 128"/>
                <a:gd name="T6" fmla="*/ 2147483647 w 128"/>
                <a:gd name="T7" fmla="*/ 2147483647 h 128"/>
                <a:gd name="T8" fmla="*/ 2147483647 w 128"/>
                <a:gd name="T9" fmla="*/ 0 h 128"/>
                <a:gd name="T10" fmla="*/ 2147483647 w 128"/>
                <a:gd name="T11" fmla="*/ 0 h 128"/>
                <a:gd name="T12" fmla="*/ 2147483647 w 128"/>
                <a:gd name="T13" fmla="*/ 0 h 128"/>
                <a:gd name="T14" fmla="*/ 2147483647 w 128"/>
                <a:gd name="T15" fmla="*/ 0 h 128"/>
                <a:gd name="T16" fmla="*/ 2147483647 w 128"/>
                <a:gd name="T17" fmla="*/ 2147483647 h 128"/>
                <a:gd name="T18" fmla="*/ 2147483647 w 128"/>
                <a:gd name="T19" fmla="*/ 2147483647 h 128"/>
                <a:gd name="T20" fmla="*/ 2147483647 w 128"/>
                <a:gd name="T21" fmla="*/ 2147483647 h 128"/>
                <a:gd name="T22" fmla="*/ 0 w 128"/>
                <a:gd name="T23" fmla="*/ 2147483647 h 128"/>
                <a:gd name="T24" fmla="*/ 0 w 128"/>
                <a:gd name="T25" fmla="*/ 2147483647 h 128"/>
                <a:gd name="T26" fmla="*/ 2147483647 w 128"/>
                <a:gd name="T27" fmla="*/ 2147483647 h 128"/>
                <a:gd name="T28" fmla="*/ 2147483647 w 128"/>
                <a:gd name="T29" fmla="*/ 2147483647 h 128"/>
                <a:gd name="T30" fmla="*/ 2147483647 w 128"/>
                <a:gd name="T31" fmla="*/ 2147483647 h 128"/>
                <a:gd name="T32" fmla="*/ 2147483647 w 128"/>
                <a:gd name="T33" fmla="*/ 2147483647 h 128"/>
                <a:gd name="T34" fmla="*/ 2147483647 w 128"/>
                <a:gd name="T35" fmla="*/ 2147483647 h 128"/>
                <a:gd name="T36" fmla="*/ 2147483647 w 128"/>
                <a:gd name="T37" fmla="*/ 2147483647 h 128"/>
                <a:gd name="T38" fmla="*/ 2147483647 w 128"/>
                <a:gd name="T39" fmla="*/ 2147483647 h 128"/>
                <a:gd name="T40" fmla="*/ 2147483647 w 128"/>
                <a:gd name="T41" fmla="*/ 2147483647 h 128"/>
                <a:gd name="T42" fmla="*/ 2147483647 w 128"/>
                <a:gd name="T43" fmla="*/ 2147483647 h 128"/>
                <a:gd name="T44" fmla="*/ 2147483647 w 128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128"/>
                <a:gd name="T71" fmla="*/ 128 w 128"/>
                <a:gd name="T72" fmla="*/ 128 h 1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128">
                  <a:moveTo>
                    <a:pt x="112" y="80"/>
                  </a:moveTo>
                  <a:lnTo>
                    <a:pt x="88" y="56"/>
                  </a:lnTo>
                  <a:lnTo>
                    <a:pt x="88" y="40"/>
                  </a:lnTo>
                  <a:lnTo>
                    <a:pt x="88" y="24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32" y="16"/>
                  </a:lnTo>
                  <a:lnTo>
                    <a:pt x="24" y="48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56" y="104"/>
                  </a:lnTo>
                  <a:lnTo>
                    <a:pt x="64" y="112"/>
                  </a:lnTo>
                  <a:lnTo>
                    <a:pt x="96" y="120"/>
                  </a:lnTo>
                  <a:lnTo>
                    <a:pt x="112" y="128"/>
                  </a:lnTo>
                  <a:lnTo>
                    <a:pt x="120" y="128"/>
                  </a:lnTo>
                  <a:lnTo>
                    <a:pt x="120" y="120"/>
                  </a:lnTo>
                  <a:lnTo>
                    <a:pt x="128" y="112"/>
                  </a:lnTo>
                  <a:lnTo>
                    <a:pt x="120" y="96"/>
                  </a:lnTo>
                  <a:lnTo>
                    <a:pt x="11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21"/>
            <p:cNvSpPr>
              <a:spLocks/>
            </p:cNvSpPr>
            <p:nvPr/>
          </p:nvSpPr>
          <p:spPr bwMode="auto">
            <a:xfrm>
              <a:off x="3327572" y="2898741"/>
              <a:ext cx="254701" cy="237374"/>
            </a:xfrm>
            <a:custGeom>
              <a:avLst/>
              <a:gdLst>
                <a:gd name="T0" fmla="*/ 2147483647 w 240"/>
                <a:gd name="T1" fmla="*/ 2147483647 h 224"/>
                <a:gd name="T2" fmla="*/ 2147483647 w 240"/>
                <a:gd name="T3" fmla="*/ 2147483647 h 224"/>
                <a:gd name="T4" fmla="*/ 2147483647 w 240"/>
                <a:gd name="T5" fmla="*/ 2147483647 h 224"/>
                <a:gd name="T6" fmla="*/ 2147483647 w 240"/>
                <a:gd name="T7" fmla="*/ 2147483647 h 224"/>
                <a:gd name="T8" fmla="*/ 2147483647 w 240"/>
                <a:gd name="T9" fmla="*/ 2147483647 h 224"/>
                <a:gd name="T10" fmla="*/ 2147483647 w 240"/>
                <a:gd name="T11" fmla="*/ 2147483647 h 224"/>
                <a:gd name="T12" fmla="*/ 2147483647 w 240"/>
                <a:gd name="T13" fmla="*/ 2147483647 h 224"/>
                <a:gd name="T14" fmla="*/ 2147483647 w 240"/>
                <a:gd name="T15" fmla="*/ 2147483647 h 224"/>
                <a:gd name="T16" fmla="*/ 2147483647 w 240"/>
                <a:gd name="T17" fmla="*/ 2147483647 h 224"/>
                <a:gd name="T18" fmla="*/ 2147483647 w 240"/>
                <a:gd name="T19" fmla="*/ 2147483647 h 224"/>
                <a:gd name="T20" fmla="*/ 2147483647 w 240"/>
                <a:gd name="T21" fmla="*/ 2147483647 h 224"/>
                <a:gd name="T22" fmla="*/ 2147483647 w 240"/>
                <a:gd name="T23" fmla="*/ 2147483647 h 224"/>
                <a:gd name="T24" fmla="*/ 2147483647 w 240"/>
                <a:gd name="T25" fmla="*/ 2147483647 h 224"/>
                <a:gd name="T26" fmla="*/ 2147483647 w 240"/>
                <a:gd name="T27" fmla="*/ 2147483647 h 224"/>
                <a:gd name="T28" fmla="*/ 2147483647 w 240"/>
                <a:gd name="T29" fmla="*/ 2147483647 h 224"/>
                <a:gd name="T30" fmla="*/ 2147483647 w 240"/>
                <a:gd name="T31" fmla="*/ 2147483647 h 224"/>
                <a:gd name="T32" fmla="*/ 2147483647 w 240"/>
                <a:gd name="T33" fmla="*/ 2147483647 h 224"/>
                <a:gd name="T34" fmla="*/ 2147483647 w 240"/>
                <a:gd name="T35" fmla="*/ 2147483647 h 224"/>
                <a:gd name="T36" fmla="*/ 2147483647 w 240"/>
                <a:gd name="T37" fmla="*/ 2147483647 h 224"/>
                <a:gd name="T38" fmla="*/ 2147483647 w 240"/>
                <a:gd name="T39" fmla="*/ 0 h 224"/>
                <a:gd name="T40" fmla="*/ 2147483647 w 240"/>
                <a:gd name="T41" fmla="*/ 2147483647 h 224"/>
                <a:gd name="T42" fmla="*/ 2147483647 w 240"/>
                <a:gd name="T43" fmla="*/ 2147483647 h 224"/>
                <a:gd name="T44" fmla="*/ 0 w 240"/>
                <a:gd name="T45" fmla="*/ 0 h 224"/>
                <a:gd name="T46" fmla="*/ 0 w 240"/>
                <a:gd name="T47" fmla="*/ 2147483647 h 224"/>
                <a:gd name="T48" fmla="*/ 0 w 240"/>
                <a:gd name="T49" fmla="*/ 2147483647 h 224"/>
                <a:gd name="T50" fmla="*/ 2147483647 w 240"/>
                <a:gd name="T51" fmla="*/ 2147483647 h 224"/>
                <a:gd name="T52" fmla="*/ 2147483647 w 240"/>
                <a:gd name="T53" fmla="*/ 2147483647 h 224"/>
                <a:gd name="T54" fmla="*/ 2147483647 w 240"/>
                <a:gd name="T55" fmla="*/ 2147483647 h 224"/>
                <a:gd name="T56" fmla="*/ 2147483647 w 240"/>
                <a:gd name="T57" fmla="*/ 2147483647 h 224"/>
                <a:gd name="T58" fmla="*/ 2147483647 w 240"/>
                <a:gd name="T59" fmla="*/ 2147483647 h 224"/>
                <a:gd name="T60" fmla="*/ 2147483647 w 240"/>
                <a:gd name="T61" fmla="*/ 2147483647 h 224"/>
                <a:gd name="T62" fmla="*/ 2147483647 w 240"/>
                <a:gd name="T63" fmla="*/ 2147483647 h 224"/>
                <a:gd name="T64" fmla="*/ 2147483647 w 240"/>
                <a:gd name="T65" fmla="*/ 2147483647 h 224"/>
                <a:gd name="T66" fmla="*/ 2147483647 w 240"/>
                <a:gd name="T67" fmla="*/ 2147483647 h 224"/>
                <a:gd name="T68" fmla="*/ 2147483647 w 240"/>
                <a:gd name="T69" fmla="*/ 2147483647 h 224"/>
                <a:gd name="T70" fmla="*/ 2147483647 w 240"/>
                <a:gd name="T71" fmla="*/ 2147483647 h 224"/>
                <a:gd name="T72" fmla="*/ 2147483647 w 240"/>
                <a:gd name="T73" fmla="*/ 2147483647 h 224"/>
                <a:gd name="T74" fmla="*/ 2147483647 w 240"/>
                <a:gd name="T75" fmla="*/ 2147483647 h 224"/>
                <a:gd name="T76" fmla="*/ 2147483647 w 240"/>
                <a:gd name="T77" fmla="*/ 2147483647 h 224"/>
                <a:gd name="T78" fmla="*/ 2147483647 w 240"/>
                <a:gd name="T79" fmla="*/ 2147483647 h 224"/>
                <a:gd name="T80" fmla="*/ 2147483647 w 240"/>
                <a:gd name="T81" fmla="*/ 2147483647 h 224"/>
                <a:gd name="T82" fmla="*/ 2147483647 w 240"/>
                <a:gd name="T83" fmla="*/ 2147483647 h 224"/>
                <a:gd name="T84" fmla="*/ 2147483647 w 240"/>
                <a:gd name="T85" fmla="*/ 2147483647 h 224"/>
                <a:gd name="T86" fmla="*/ 2147483647 w 240"/>
                <a:gd name="T87" fmla="*/ 2147483647 h 224"/>
                <a:gd name="T88" fmla="*/ 2147483647 w 240"/>
                <a:gd name="T89" fmla="*/ 2147483647 h 224"/>
                <a:gd name="T90" fmla="*/ 2147483647 w 240"/>
                <a:gd name="T91" fmla="*/ 2147483647 h 22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40"/>
                <a:gd name="T139" fmla="*/ 0 h 224"/>
                <a:gd name="T140" fmla="*/ 240 w 240"/>
                <a:gd name="T141" fmla="*/ 224 h 22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40" h="224">
                  <a:moveTo>
                    <a:pt x="208" y="152"/>
                  </a:moveTo>
                  <a:lnTo>
                    <a:pt x="216" y="128"/>
                  </a:lnTo>
                  <a:lnTo>
                    <a:pt x="200" y="120"/>
                  </a:lnTo>
                  <a:lnTo>
                    <a:pt x="200" y="104"/>
                  </a:lnTo>
                  <a:lnTo>
                    <a:pt x="208" y="88"/>
                  </a:lnTo>
                  <a:lnTo>
                    <a:pt x="208" y="48"/>
                  </a:lnTo>
                  <a:lnTo>
                    <a:pt x="192" y="48"/>
                  </a:lnTo>
                  <a:lnTo>
                    <a:pt x="176" y="32"/>
                  </a:lnTo>
                  <a:lnTo>
                    <a:pt x="160" y="24"/>
                  </a:lnTo>
                  <a:lnTo>
                    <a:pt x="144" y="24"/>
                  </a:lnTo>
                  <a:lnTo>
                    <a:pt x="120" y="32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72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6" y="64"/>
                  </a:lnTo>
                  <a:lnTo>
                    <a:pt x="16" y="80"/>
                  </a:lnTo>
                  <a:lnTo>
                    <a:pt x="16" y="96"/>
                  </a:lnTo>
                  <a:lnTo>
                    <a:pt x="40" y="120"/>
                  </a:lnTo>
                  <a:lnTo>
                    <a:pt x="48" y="136"/>
                  </a:lnTo>
                  <a:lnTo>
                    <a:pt x="56" y="152"/>
                  </a:lnTo>
                  <a:lnTo>
                    <a:pt x="56" y="144"/>
                  </a:lnTo>
                  <a:lnTo>
                    <a:pt x="72" y="160"/>
                  </a:lnTo>
                  <a:lnTo>
                    <a:pt x="88" y="176"/>
                  </a:lnTo>
                  <a:lnTo>
                    <a:pt x="112" y="192"/>
                  </a:lnTo>
                  <a:lnTo>
                    <a:pt x="136" y="200"/>
                  </a:lnTo>
                  <a:lnTo>
                    <a:pt x="152" y="192"/>
                  </a:lnTo>
                  <a:lnTo>
                    <a:pt x="168" y="208"/>
                  </a:lnTo>
                  <a:lnTo>
                    <a:pt x="208" y="224"/>
                  </a:lnTo>
                  <a:lnTo>
                    <a:pt x="216" y="224"/>
                  </a:lnTo>
                  <a:lnTo>
                    <a:pt x="216" y="208"/>
                  </a:lnTo>
                  <a:lnTo>
                    <a:pt x="240" y="200"/>
                  </a:lnTo>
                  <a:lnTo>
                    <a:pt x="232" y="184"/>
                  </a:lnTo>
                  <a:lnTo>
                    <a:pt x="232" y="176"/>
                  </a:lnTo>
                  <a:lnTo>
                    <a:pt x="216" y="160"/>
                  </a:lnTo>
                  <a:lnTo>
                    <a:pt x="208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622"/>
            <p:cNvSpPr>
              <a:spLocks/>
            </p:cNvSpPr>
            <p:nvPr/>
          </p:nvSpPr>
          <p:spPr bwMode="auto">
            <a:xfrm>
              <a:off x="3548486" y="2949854"/>
              <a:ext cx="220048" cy="202721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2147483647 h 192"/>
                <a:gd name="T24" fmla="*/ 2147483647 w 208"/>
                <a:gd name="T25" fmla="*/ 0 h 192"/>
                <a:gd name="T26" fmla="*/ 2147483647 w 208"/>
                <a:gd name="T27" fmla="*/ 0 h 192"/>
                <a:gd name="T28" fmla="*/ 2147483647 w 208"/>
                <a:gd name="T29" fmla="*/ 0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2147483647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0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2147483647 w 208"/>
                <a:gd name="T67" fmla="*/ 2147483647 h 192"/>
                <a:gd name="T68" fmla="*/ 2147483647 w 208"/>
                <a:gd name="T69" fmla="*/ 2147483647 h 192"/>
                <a:gd name="T70" fmla="*/ 2147483647 w 208"/>
                <a:gd name="T71" fmla="*/ 2147483647 h 192"/>
                <a:gd name="T72" fmla="*/ 2147483647 w 208"/>
                <a:gd name="T73" fmla="*/ 2147483647 h 192"/>
                <a:gd name="T74" fmla="*/ 2147483647 w 208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192"/>
                <a:gd name="T116" fmla="*/ 208 w 208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192">
                  <a:moveTo>
                    <a:pt x="112" y="184"/>
                  </a:moveTo>
                  <a:lnTo>
                    <a:pt x="128" y="176"/>
                  </a:lnTo>
                  <a:lnTo>
                    <a:pt x="120" y="160"/>
                  </a:lnTo>
                  <a:lnTo>
                    <a:pt x="112" y="144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60" y="96"/>
                  </a:lnTo>
                  <a:lnTo>
                    <a:pt x="168" y="80"/>
                  </a:lnTo>
                  <a:lnTo>
                    <a:pt x="176" y="64"/>
                  </a:lnTo>
                  <a:lnTo>
                    <a:pt x="168" y="56"/>
                  </a:lnTo>
                  <a:lnTo>
                    <a:pt x="168" y="3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52" y="0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0" y="40"/>
                  </a:lnTo>
                  <a:lnTo>
                    <a:pt x="112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88"/>
                  </a:lnTo>
                  <a:lnTo>
                    <a:pt x="56" y="112"/>
                  </a:lnTo>
                  <a:lnTo>
                    <a:pt x="32" y="112"/>
                  </a:lnTo>
                  <a:lnTo>
                    <a:pt x="16" y="104"/>
                  </a:lnTo>
                  <a:lnTo>
                    <a:pt x="0" y="104"/>
                  </a:lnTo>
                  <a:lnTo>
                    <a:pt x="8" y="112"/>
                  </a:lnTo>
                  <a:lnTo>
                    <a:pt x="24" y="128"/>
                  </a:lnTo>
                  <a:lnTo>
                    <a:pt x="24" y="136"/>
                  </a:lnTo>
                  <a:lnTo>
                    <a:pt x="32" y="152"/>
                  </a:lnTo>
                  <a:lnTo>
                    <a:pt x="8" y="160"/>
                  </a:lnTo>
                  <a:lnTo>
                    <a:pt x="8" y="176"/>
                  </a:lnTo>
                  <a:lnTo>
                    <a:pt x="32" y="168"/>
                  </a:lnTo>
                  <a:lnTo>
                    <a:pt x="72" y="168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112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23"/>
            <p:cNvSpPr>
              <a:spLocks/>
            </p:cNvSpPr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2147483647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2147483647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68"/>
                <a:gd name="T109" fmla="*/ 0 h 384"/>
                <a:gd name="T110" fmla="*/ 368 w 368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624"/>
            <p:cNvSpPr>
              <a:spLocks/>
            </p:cNvSpPr>
            <p:nvPr/>
          </p:nvSpPr>
          <p:spPr bwMode="auto">
            <a:xfrm>
              <a:off x="3539823" y="2923864"/>
              <a:ext cx="194924" cy="14467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0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2147483647 h 136"/>
                <a:gd name="T20" fmla="*/ 2147483647 w 184"/>
                <a:gd name="T21" fmla="*/ 2147483647 h 136"/>
                <a:gd name="T22" fmla="*/ 2147483647 w 184"/>
                <a:gd name="T23" fmla="*/ 2147483647 h 136"/>
                <a:gd name="T24" fmla="*/ 2147483647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2147483647 w 184"/>
                <a:gd name="T57" fmla="*/ 2147483647 h 136"/>
                <a:gd name="T58" fmla="*/ 2147483647 w 184"/>
                <a:gd name="T59" fmla="*/ 2147483647 h 136"/>
                <a:gd name="T60" fmla="*/ 2147483647 w 184"/>
                <a:gd name="T61" fmla="*/ 2147483647 h 136"/>
                <a:gd name="T62" fmla="*/ 2147483647 w 184"/>
                <a:gd name="T63" fmla="*/ 2147483647 h 136"/>
                <a:gd name="T64" fmla="*/ 2147483647 w 184"/>
                <a:gd name="T65" fmla="*/ 2147483647 h 136"/>
                <a:gd name="T66" fmla="*/ 2147483647 w 184"/>
                <a:gd name="T67" fmla="*/ 2147483647 h 136"/>
                <a:gd name="T68" fmla="*/ 2147483647 w 184"/>
                <a:gd name="T69" fmla="*/ 2147483647 h 1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84"/>
                <a:gd name="T106" fmla="*/ 0 h 136"/>
                <a:gd name="T107" fmla="*/ 184 w 184"/>
                <a:gd name="T108" fmla="*/ 136 h 1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84" h="136">
                  <a:moveTo>
                    <a:pt x="168" y="8"/>
                  </a:moveTo>
                  <a:lnTo>
                    <a:pt x="152" y="16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8"/>
                  </a:lnTo>
                  <a:lnTo>
                    <a:pt x="112" y="16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8" y="128"/>
                  </a:lnTo>
                  <a:lnTo>
                    <a:pt x="24" y="128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0" y="112"/>
                  </a:lnTo>
                  <a:lnTo>
                    <a:pt x="88" y="104"/>
                  </a:lnTo>
                  <a:lnTo>
                    <a:pt x="112" y="96"/>
                  </a:lnTo>
                  <a:lnTo>
                    <a:pt x="120" y="80"/>
                  </a:lnTo>
                  <a:lnTo>
                    <a:pt x="120" y="72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36" y="32"/>
                  </a:lnTo>
                  <a:lnTo>
                    <a:pt x="160" y="24"/>
                  </a:lnTo>
                  <a:lnTo>
                    <a:pt x="184" y="24"/>
                  </a:lnTo>
                  <a:lnTo>
                    <a:pt x="176" y="8"/>
                  </a:lnTo>
                  <a:lnTo>
                    <a:pt x="16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625"/>
            <p:cNvSpPr>
              <a:spLocks/>
            </p:cNvSpPr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2147483647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2147483647 w 152"/>
                <a:gd name="T17" fmla="*/ 2147483647 h 352"/>
                <a:gd name="T18" fmla="*/ 2147483647 w 152"/>
                <a:gd name="T19" fmla="*/ 0 h 352"/>
                <a:gd name="T20" fmla="*/ 2147483647 w 152"/>
                <a:gd name="T21" fmla="*/ 0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0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2147483647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2147483647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626"/>
            <p:cNvSpPr>
              <a:spLocks/>
            </p:cNvSpPr>
            <p:nvPr/>
          </p:nvSpPr>
          <p:spPr bwMode="auto">
            <a:xfrm>
              <a:off x="3642050" y="2966315"/>
              <a:ext cx="389848" cy="407175"/>
            </a:xfrm>
            <a:custGeom>
              <a:avLst/>
              <a:gdLst>
                <a:gd name="T0" fmla="*/ 2147483647 w 368"/>
                <a:gd name="T1" fmla="*/ 2147483647 h 384"/>
                <a:gd name="T2" fmla="*/ 2147483647 w 368"/>
                <a:gd name="T3" fmla="*/ 2147483647 h 384"/>
                <a:gd name="T4" fmla="*/ 2147483647 w 368"/>
                <a:gd name="T5" fmla="*/ 2147483647 h 384"/>
                <a:gd name="T6" fmla="*/ 2147483647 w 368"/>
                <a:gd name="T7" fmla="*/ 2147483647 h 384"/>
                <a:gd name="T8" fmla="*/ 2147483647 w 368"/>
                <a:gd name="T9" fmla="*/ 2147483647 h 384"/>
                <a:gd name="T10" fmla="*/ 2147483647 w 368"/>
                <a:gd name="T11" fmla="*/ 2147483647 h 384"/>
                <a:gd name="T12" fmla="*/ 2147483647 w 368"/>
                <a:gd name="T13" fmla="*/ 2147483647 h 384"/>
                <a:gd name="T14" fmla="*/ 2147483647 w 368"/>
                <a:gd name="T15" fmla="*/ 2147483647 h 384"/>
                <a:gd name="T16" fmla="*/ 2147483647 w 368"/>
                <a:gd name="T17" fmla="*/ 2147483647 h 384"/>
                <a:gd name="T18" fmla="*/ 2147483647 w 368"/>
                <a:gd name="T19" fmla="*/ 2147483647 h 384"/>
                <a:gd name="T20" fmla="*/ 2147483647 w 368"/>
                <a:gd name="T21" fmla="*/ 2147483647 h 384"/>
                <a:gd name="T22" fmla="*/ 2147483647 w 368"/>
                <a:gd name="T23" fmla="*/ 2147483647 h 384"/>
                <a:gd name="T24" fmla="*/ 2147483647 w 368"/>
                <a:gd name="T25" fmla="*/ 0 h 384"/>
                <a:gd name="T26" fmla="*/ 2147483647 w 368"/>
                <a:gd name="T27" fmla="*/ 0 h 384"/>
                <a:gd name="T28" fmla="*/ 2147483647 w 368"/>
                <a:gd name="T29" fmla="*/ 2147483647 h 384"/>
                <a:gd name="T30" fmla="*/ 2147483647 w 368"/>
                <a:gd name="T31" fmla="*/ 2147483647 h 384"/>
                <a:gd name="T32" fmla="*/ 2147483647 w 368"/>
                <a:gd name="T33" fmla="*/ 2147483647 h 384"/>
                <a:gd name="T34" fmla="*/ 2147483647 w 368"/>
                <a:gd name="T35" fmla="*/ 2147483647 h 384"/>
                <a:gd name="T36" fmla="*/ 2147483647 w 368"/>
                <a:gd name="T37" fmla="*/ 2147483647 h 384"/>
                <a:gd name="T38" fmla="*/ 2147483647 w 368"/>
                <a:gd name="T39" fmla="*/ 2147483647 h 384"/>
                <a:gd name="T40" fmla="*/ 2147483647 w 368"/>
                <a:gd name="T41" fmla="*/ 2147483647 h 384"/>
                <a:gd name="T42" fmla="*/ 0 w 368"/>
                <a:gd name="T43" fmla="*/ 2147483647 h 384"/>
                <a:gd name="T44" fmla="*/ 2147483647 w 368"/>
                <a:gd name="T45" fmla="*/ 2147483647 h 384"/>
                <a:gd name="T46" fmla="*/ 2147483647 w 368"/>
                <a:gd name="T47" fmla="*/ 2147483647 h 384"/>
                <a:gd name="T48" fmla="*/ 2147483647 w 368"/>
                <a:gd name="T49" fmla="*/ 2147483647 h 384"/>
                <a:gd name="T50" fmla="*/ 2147483647 w 368"/>
                <a:gd name="T51" fmla="*/ 2147483647 h 384"/>
                <a:gd name="T52" fmla="*/ 2147483647 w 368"/>
                <a:gd name="T53" fmla="*/ 2147483647 h 384"/>
                <a:gd name="T54" fmla="*/ 2147483647 w 368"/>
                <a:gd name="T55" fmla="*/ 2147483647 h 384"/>
                <a:gd name="T56" fmla="*/ 2147483647 w 368"/>
                <a:gd name="T57" fmla="*/ 2147483647 h 384"/>
                <a:gd name="T58" fmla="*/ 2147483647 w 368"/>
                <a:gd name="T59" fmla="*/ 2147483647 h 384"/>
                <a:gd name="T60" fmla="*/ 2147483647 w 368"/>
                <a:gd name="T61" fmla="*/ 2147483647 h 384"/>
                <a:gd name="T62" fmla="*/ 2147483647 w 368"/>
                <a:gd name="T63" fmla="*/ 2147483647 h 384"/>
                <a:gd name="T64" fmla="*/ 2147483647 w 368"/>
                <a:gd name="T65" fmla="*/ 2147483647 h 384"/>
                <a:gd name="T66" fmla="*/ 2147483647 w 368"/>
                <a:gd name="T67" fmla="*/ 2147483647 h 384"/>
                <a:gd name="T68" fmla="*/ 2147483647 w 368"/>
                <a:gd name="T69" fmla="*/ 2147483647 h 384"/>
                <a:gd name="T70" fmla="*/ 2147483647 w 368"/>
                <a:gd name="T71" fmla="*/ 2147483647 h 384"/>
                <a:gd name="T72" fmla="*/ 2147483647 w 368"/>
                <a:gd name="T73" fmla="*/ 2147483647 h 384"/>
                <a:gd name="T74" fmla="*/ 2147483647 w 368"/>
                <a:gd name="T75" fmla="*/ 2147483647 h 38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8"/>
                <a:gd name="T115" fmla="*/ 0 h 384"/>
                <a:gd name="T116" fmla="*/ 368 w 368"/>
                <a:gd name="T117" fmla="*/ 384 h 38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8" h="384">
                  <a:moveTo>
                    <a:pt x="328" y="168"/>
                  </a:moveTo>
                  <a:lnTo>
                    <a:pt x="344" y="160"/>
                  </a:lnTo>
                  <a:lnTo>
                    <a:pt x="352" y="136"/>
                  </a:lnTo>
                  <a:lnTo>
                    <a:pt x="368" y="120"/>
                  </a:lnTo>
                  <a:lnTo>
                    <a:pt x="368" y="112"/>
                  </a:lnTo>
                  <a:lnTo>
                    <a:pt x="352" y="104"/>
                  </a:lnTo>
                  <a:lnTo>
                    <a:pt x="336" y="104"/>
                  </a:lnTo>
                  <a:lnTo>
                    <a:pt x="320" y="112"/>
                  </a:lnTo>
                  <a:lnTo>
                    <a:pt x="304" y="128"/>
                  </a:lnTo>
                  <a:lnTo>
                    <a:pt x="288" y="128"/>
                  </a:lnTo>
                  <a:lnTo>
                    <a:pt x="272" y="128"/>
                  </a:lnTo>
                  <a:lnTo>
                    <a:pt x="264" y="120"/>
                  </a:lnTo>
                  <a:lnTo>
                    <a:pt x="256" y="120"/>
                  </a:lnTo>
                  <a:lnTo>
                    <a:pt x="248" y="136"/>
                  </a:lnTo>
                  <a:lnTo>
                    <a:pt x="240" y="136"/>
                  </a:lnTo>
                  <a:lnTo>
                    <a:pt x="224" y="128"/>
                  </a:lnTo>
                  <a:lnTo>
                    <a:pt x="192" y="128"/>
                  </a:lnTo>
                  <a:lnTo>
                    <a:pt x="152" y="104"/>
                  </a:lnTo>
                  <a:lnTo>
                    <a:pt x="168" y="80"/>
                  </a:lnTo>
                  <a:lnTo>
                    <a:pt x="144" y="72"/>
                  </a:lnTo>
                  <a:lnTo>
                    <a:pt x="136" y="56"/>
                  </a:lnTo>
                  <a:lnTo>
                    <a:pt x="144" y="48"/>
                  </a:lnTo>
                  <a:lnTo>
                    <a:pt x="144" y="32"/>
                  </a:lnTo>
                  <a:lnTo>
                    <a:pt x="160" y="8"/>
                  </a:lnTo>
                  <a:lnTo>
                    <a:pt x="152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120" y="8"/>
                  </a:lnTo>
                  <a:lnTo>
                    <a:pt x="80" y="16"/>
                  </a:lnTo>
                  <a:lnTo>
                    <a:pt x="80" y="40"/>
                  </a:lnTo>
                  <a:lnTo>
                    <a:pt x="88" y="48"/>
                  </a:lnTo>
                  <a:lnTo>
                    <a:pt x="80" y="64"/>
                  </a:lnTo>
                  <a:lnTo>
                    <a:pt x="72" y="80"/>
                  </a:lnTo>
                  <a:lnTo>
                    <a:pt x="48" y="120"/>
                  </a:lnTo>
                  <a:lnTo>
                    <a:pt x="32" y="120"/>
                  </a:lnTo>
                  <a:lnTo>
                    <a:pt x="24" y="128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24" y="168"/>
                  </a:lnTo>
                  <a:lnTo>
                    <a:pt x="8" y="176"/>
                  </a:lnTo>
                  <a:lnTo>
                    <a:pt x="0" y="176"/>
                  </a:lnTo>
                  <a:lnTo>
                    <a:pt x="16" y="200"/>
                  </a:lnTo>
                  <a:lnTo>
                    <a:pt x="32" y="216"/>
                  </a:lnTo>
                  <a:lnTo>
                    <a:pt x="56" y="200"/>
                  </a:lnTo>
                  <a:lnTo>
                    <a:pt x="64" y="272"/>
                  </a:lnTo>
                  <a:lnTo>
                    <a:pt x="72" y="304"/>
                  </a:lnTo>
                  <a:lnTo>
                    <a:pt x="96" y="344"/>
                  </a:lnTo>
                  <a:lnTo>
                    <a:pt x="104" y="360"/>
                  </a:lnTo>
                  <a:lnTo>
                    <a:pt x="120" y="384"/>
                  </a:lnTo>
                  <a:lnTo>
                    <a:pt x="128" y="368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04"/>
                  </a:lnTo>
                  <a:lnTo>
                    <a:pt x="160" y="280"/>
                  </a:lnTo>
                  <a:lnTo>
                    <a:pt x="184" y="256"/>
                  </a:lnTo>
                  <a:lnTo>
                    <a:pt x="216" y="240"/>
                  </a:lnTo>
                  <a:lnTo>
                    <a:pt x="232" y="224"/>
                  </a:lnTo>
                  <a:lnTo>
                    <a:pt x="240" y="200"/>
                  </a:lnTo>
                  <a:lnTo>
                    <a:pt x="264" y="200"/>
                  </a:lnTo>
                  <a:lnTo>
                    <a:pt x="256" y="168"/>
                  </a:lnTo>
                  <a:lnTo>
                    <a:pt x="248" y="160"/>
                  </a:lnTo>
                  <a:lnTo>
                    <a:pt x="256" y="152"/>
                  </a:lnTo>
                  <a:lnTo>
                    <a:pt x="256" y="144"/>
                  </a:lnTo>
                  <a:lnTo>
                    <a:pt x="272" y="144"/>
                  </a:lnTo>
                  <a:lnTo>
                    <a:pt x="280" y="152"/>
                  </a:lnTo>
                  <a:lnTo>
                    <a:pt x="304" y="160"/>
                  </a:lnTo>
                  <a:lnTo>
                    <a:pt x="304" y="168"/>
                  </a:lnTo>
                  <a:lnTo>
                    <a:pt x="296" y="176"/>
                  </a:lnTo>
                  <a:lnTo>
                    <a:pt x="312" y="176"/>
                  </a:lnTo>
                  <a:lnTo>
                    <a:pt x="304" y="192"/>
                  </a:lnTo>
                  <a:lnTo>
                    <a:pt x="312" y="208"/>
                  </a:lnTo>
                  <a:lnTo>
                    <a:pt x="320" y="192"/>
                  </a:lnTo>
                  <a:lnTo>
                    <a:pt x="32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627"/>
            <p:cNvSpPr>
              <a:spLocks/>
            </p:cNvSpPr>
            <p:nvPr/>
          </p:nvSpPr>
          <p:spPr bwMode="auto">
            <a:xfrm>
              <a:off x="3972121" y="3085002"/>
              <a:ext cx="161137" cy="373388"/>
            </a:xfrm>
            <a:custGeom>
              <a:avLst/>
              <a:gdLst>
                <a:gd name="T0" fmla="*/ 2147483647 w 152"/>
                <a:gd name="T1" fmla="*/ 2147483647 h 352"/>
                <a:gd name="T2" fmla="*/ 2147483647 w 152"/>
                <a:gd name="T3" fmla="*/ 2147483647 h 352"/>
                <a:gd name="T4" fmla="*/ 2147483647 w 152"/>
                <a:gd name="T5" fmla="*/ 2147483647 h 352"/>
                <a:gd name="T6" fmla="*/ 2147483647 w 152"/>
                <a:gd name="T7" fmla="*/ 2147483647 h 352"/>
                <a:gd name="T8" fmla="*/ 2147483647 w 152"/>
                <a:gd name="T9" fmla="*/ 2147483647 h 352"/>
                <a:gd name="T10" fmla="*/ 2147483647 w 152"/>
                <a:gd name="T11" fmla="*/ 0 h 352"/>
                <a:gd name="T12" fmla="*/ 2147483647 w 152"/>
                <a:gd name="T13" fmla="*/ 2147483647 h 352"/>
                <a:gd name="T14" fmla="*/ 2147483647 w 152"/>
                <a:gd name="T15" fmla="*/ 2147483647 h 352"/>
                <a:gd name="T16" fmla="*/ 0 w 152"/>
                <a:gd name="T17" fmla="*/ 2147483647 h 352"/>
                <a:gd name="T18" fmla="*/ 2147483647 w 152"/>
                <a:gd name="T19" fmla="*/ 2147483647 h 352"/>
                <a:gd name="T20" fmla="*/ 2147483647 w 152"/>
                <a:gd name="T21" fmla="*/ 2147483647 h 352"/>
                <a:gd name="T22" fmla="*/ 2147483647 w 152"/>
                <a:gd name="T23" fmla="*/ 2147483647 h 352"/>
                <a:gd name="T24" fmla="*/ 2147483647 w 152"/>
                <a:gd name="T25" fmla="*/ 2147483647 h 352"/>
                <a:gd name="T26" fmla="*/ 2147483647 w 152"/>
                <a:gd name="T27" fmla="*/ 2147483647 h 352"/>
                <a:gd name="T28" fmla="*/ 2147483647 w 152"/>
                <a:gd name="T29" fmla="*/ 2147483647 h 352"/>
                <a:gd name="T30" fmla="*/ 2147483647 w 152"/>
                <a:gd name="T31" fmla="*/ 2147483647 h 352"/>
                <a:gd name="T32" fmla="*/ 2147483647 w 152"/>
                <a:gd name="T33" fmla="*/ 2147483647 h 352"/>
                <a:gd name="T34" fmla="*/ 2147483647 w 152"/>
                <a:gd name="T35" fmla="*/ 2147483647 h 352"/>
                <a:gd name="T36" fmla="*/ 2147483647 w 152"/>
                <a:gd name="T37" fmla="*/ 2147483647 h 352"/>
                <a:gd name="T38" fmla="*/ 2147483647 w 152"/>
                <a:gd name="T39" fmla="*/ 2147483647 h 352"/>
                <a:gd name="T40" fmla="*/ 2147483647 w 152"/>
                <a:gd name="T41" fmla="*/ 2147483647 h 352"/>
                <a:gd name="T42" fmla="*/ 2147483647 w 152"/>
                <a:gd name="T43" fmla="*/ 2147483647 h 352"/>
                <a:gd name="T44" fmla="*/ 2147483647 w 152"/>
                <a:gd name="T45" fmla="*/ 2147483647 h 352"/>
                <a:gd name="T46" fmla="*/ 2147483647 w 152"/>
                <a:gd name="T47" fmla="*/ 2147483647 h 352"/>
                <a:gd name="T48" fmla="*/ 2147483647 w 152"/>
                <a:gd name="T49" fmla="*/ 2147483647 h 352"/>
                <a:gd name="T50" fmla="*/ 2147483647 w 152"/>
                <a:gd name="T51" fmla="*/ 2147483647 h 352"/>
                <a:gd name="T52" fmla="*/ 2147483647 w 152"/>
                <a:gd name="T53" fmla="*/ 2147483647 h 352"/>
                <a:gd name="T54" fmla="*/ 2147483647 w 152"/>
                <a:gd name="T55" fmla="*/ 2147483647 h 352"/>
                <a:gd name="T56" fmla="*/ 2147483647 w 152"/>
                <a:gd name="T57" fmla="*/ 0 h 352"/>
                <a:gd name="T58" fmla="*/ 2147483647 w 152"/>
                <a:gd name="T59" fmla="*/ 2147483647 h 352"/>
                <a:gd name="T60" fmla="*/ 2147483647 w 152"/>
                <a:gd name="T61" fmla="*/ 2147483647 h 352"/>
                <a:gd name="T62" fmla="*/ 0 w 152"/>
                <a:gd name="T63" fmla="*/ 2147483647 h 352"/>
                <a:gd name="T64" fmla="*/ 2147483647 w 152"/>
                <a:gd name="T65" fmla="*/ 2147483647 h 352"/>
                <a:gd name="T66" fmla="*/ 2147483647 w 152"/>
                <a:gd name="T67" fmla="*/ 2147483647 h 352"/>
                <a:gd name="T68" fmla="*/ 2147483647 w 152"/>
                <a:gd name="T69" fmla="*/ 2147483647 h 352"/>
                <a:gd name="T70" fmla="*/ 2147483647 w 152"/>
                <a:gd name="T71" fmla="*/ 2147483647 h 352"/>
                <a:gd name="T72" fmla="*/ 2147483647 w 152"/>
                <a:gd name="T73" fmla="*/ 2147483647 h 352"/>
                <a:gd name="T74" fmla="*/ 2147483647 w 152"/>
                <a:gd name="T75" fmla="*/ 2147483647 h 352"/>
                <a:gd name="T76" fmla="*/ 2147483647 w 152"/>
                <a:gd name="T77" fmla="*/ 2147483647 h 352"/>
                <a:gd name="T78" fmla="*/ 2147483647 w 152"/>
                <a:gd name="T79" fmla="*/ 2147483647 h 352"/>
                <a:gd name="T80" fmla="*/ 2147483647 w 152"/>
                <a:gd name="T81" fmla="*/ 2147483647 h 352"/>
                <a:gd name="T82" fmla="*/ 2147483647 w 152"/>
                <a:gd name="T83" fmla="*/ 2147483647 h 352"/>
                <a:gd name="T84" fmla="*/ 2147483647 w 152"/>
                <a:gd name="T85" fmla="*/ 2147483647 h 352"/>
                <a:gd name="T86" fmla="*/ 2147483647 w 152"/>
                <a:gd name="T87" fmla="*/ 2147483647 h 352"/>
                <a:gd name="T88" fmla="*/ 2147483647 w 152"/>
                <a:gd name="T89" fmla="*/ 2147483647 h 352"/>
                <a:gd name="T90" fmla="*/ 2147483647 w 152"/>
                <a:gd name="T91" fmla="*/ 2147483647 h 3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52"/>
                <a:gd name="T139" fmla="*/ 0 h 352"/>
                <a:gd name="T140" fmla="*/ 152 w 152"/>
                <a:gd name="T141" fmla="*/ 352 h 3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52" h="352">
                  <a:moveTo>
                    <a:pt x="96" y="104"/>
                  </a:move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lnTo>
                    <a:pt x="112" y="88"/>
                  </a:lnTo>
                  <a:lnTo>
                    <a:pt x="88" y="80"/>
                  </a:lnTo>
                  <a:lnTo>
                    <a:pt x="88" y="72"/>
                  </a:lnTo>
                  <a:lnTo>
                    <a:pt x="80" y="64"/>
                  </a:lnTo>
                  <a:lnTo>
                    <a:pt x="72" y="56"/>
                  </a:lnTo>
                  <a:lnTo>
                    <a:pt x="72" y="48"/>
                  </a:lnTo>
                  <a:lnTo>
                    <a:pt x="80" y="24"/>
                  </a:lnTo>
                  <a:lnTo>
                    <a:pt x="72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24" y="160"/>
                  </a:lnTo>
                  <a:lnTo>
                    <a:pt x="40" y="168"/>
                  </a:lnTo>
                  <a:lnTo>
                    <a:pt x="56" y="160"/>
                  </a:lnTo>
                  <a:lnTo>
                    <a:pt x="64" y="168"/>
                  </a:lnTo>
                  <a:lnTo>
                    <a:pt x="72" y="192"/>
                  </a:lnTo>
                  <a:lnTo>
                    <a:pt x="72" y="224"/>
                  </a:lnTo>
                  <a:lnTo>
                    <a:pt x="72" y="264"/>
                  </a:lnTo>
                  <a:lnTo>
                    <a:pt x="88" y="280"/>
                  </a:lnTo>
                  <a:lnTo>
                    <a:pt x="96" y="296"/>
                  </a:lnTo>
                  <a:lnTo>
                    <a:pt x="104" y="312"/>
                  </a:lnTo>
                  <a:lnTo>
                    <a:pt x="120" y="328"/>
                  </a:lnTo>
                  <a:lnTo>
                    <a:pt x="144" y="352"/>
                  </a:lnTo>
                  <a:lnTo>
                    <a:pt x="152" y="344"/>
                  </a:lnTo>
                  <a:lnTo>
                    <a:pt x="144" y="320"/>
                  </a:lnTo>
                  <a:lnTo>
                    <a:pt x="136" y="304"/>
                  </a:lnTo>
                  <a:lnTo>
                    <a:pt x="120" y="288"/>
                  </a:lnTo>
                  <a:lnTo>
                    <a:pt x="104" y="280"/>
                  </a:lnTo>
                  <a:lnTo>
                    <a:pt x="96" y="272"/>
                  </a:lnTo>
                  <a:lnTo>
                    <a:pt x="88" y="240"/>
                  </a:lnTo>
                  <a:lnTo>
                    <a:pt x="88" y="224"/>
                  </a:lnTo>
                  <a:lnTo>
                    <a:pt x="96" y="216"/>
                  </a:lnTo>
                  <a:lnTo>
                    <a:pt x="80" y="192"/>
                  </a:lnTo>
                  <a:lnTo>
                    <a:pt x="80" y="176"/>
                  </a:lnTo>
                  <a:lnTo>
                    <a:pt x="80" y="168"/>
                  </a:lnTo>
                  <a:lnTo>
                    <a:pt x="80" y="152"/>
                  </a:lnTo>
                  <a:lnTo>
                    <a:pt x="72" y="128"/>
                  </a:lnTo>
                  <a:lnTo>
                    <a:pt x="88" y="112"/>
                  </a:lnTo>
                  <a:lnTo>
                    <a:pt x="9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628"/>
            <p:cNvSpPr>
              <a:spLocks/>
            </p:cNvSpPr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629"/>
            <p:cNvSpPr>
              <a:spLocks/>
            </p:cNvSpPr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56"/>
                <a:gd name="T44" fmla="*/ 64 w 64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630"/>
            <p:cNvSpPr>
              <a:spLocks/>
            </p:cNvSpPr>
            <p:nvPr/>
          </p:nvSpPr>
          <p:spPr bwMode="auto">
            <a:xfrm>
              <a:off x="4048359" y="3195026"/>
              <a:ext cx="102227" cy="118687"/>
            </a:xfrm>
            <a:custGeom>
              <a:avLst/>
              <a:gdLst>
                <a:gd name="T0" fmla="*/ 2147483647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0 h 112"/>
                <a:gd name="T16" fmla="*/ 2147483647 w 96"/>
                <a:gd name="T17" fmla="*/ 2147483647 h 112"/>
                <a:gd name="T18" fmla="*/ 0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2147483647 h 112"/>
                <a:gd name="T30" fmla="*/ 2147483647 w 96"/>
                <a:gd name="T31" fmla="*/ 2147483647 h 112"/>
                <a:gd name="T32" fmla="*/ 2147483647 w 96"/>
                <a:gd name="T33" fmla="*/ 2147483647 h 112"/>
                <a:gd name="T34" fmla="*/ 2147483647 w 96"/>
                <a:gd name="T35" fmla="*/ 2147483647 h 112"/>
                <a:gd name="T36" fmla="*/ 2147483647 w 96"/>
                <a:gd name="T37" fmla="*/ 2147483647 h 112"/>
                <a:gd name="T38" fmla="*/ 2147483647 w 96"/>
                <a:gd name="T39" fmla="*/ 2147483647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112"/>
                <a:gd name="T62" fmla="*/ 96 w 96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112">
                  <a:moveTo>
                    <a:pt x="64" y="88"/>
                  </a:moveTo>
                  <a:lnTo>
                    <a:pt x="88" y="80"/>
                  </a:lnTo>
                  <a:lnTo>
                    <a:pt x="96" y="72"/>
                  </a:lnTo>
                  <a:lnTo>
                    <a:pt x="72" y="40"/>
                  </a:lnTo>
                  <a:lnTo>
                    <a:pt x="64" y="32"/>
                  </a:lnTo>
                  <a:lnTo>
                    <a:pt x="32" y="32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24" y="112"/>
                  </a:lnTo>
                  <a:lnTo>
                    <a:pt x="24" y="96"/>
                  </a:lnTo>
                  <a:lnTo>
                    <a:pt x="48" y="104"/>
                  </a:lnTo>
                  <a:lnTo>
                    <a:pt x="56" y="112"/>
                  </a:lnTo>
                  <a:lnTo>
                    <a:pt x="56" y="96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631"/>
            <p:cNvSpPr>
              <a:spLocks/>
            </p:cNvSpPr>
            <p:nvPr/>
          </p:nvSpPr>
          <p:spPr bwMode="auto">
            <a:xfrm>
              <a:off x="3904548" y="3118789"/>
              <a:ext cx="67574" cy="59776"/>
            </a:xfrm>
            <a:custGeom>
              <a:avLst/>
              <a:gdLst>
                <a:gd name="T0" fmla="*/ 2147483647 w 64"/>
                <a:gd name="T1" fmla="*/ 2147483647 h 56"/>
                <a:gd name="T2" fmla="*/ 2147483647 w 64"/>
                <a:gd name="T3" fmla="*/ 2147483647 h 56"/>
                <a:gd name="T4" fmla="*/ 2147483647 w 64"/>
                <a:gd name="T5" fmla="*/ 2147483647 h 56"/>
                <a:gd name="T6" fmla="*/ 2147483647 w 64"/>
                <a:gd name="T7" fmla="*/ 2147483647 h 56"/>
                <a:gd name="T8" fmla="*/ 2147483647 w 64"/>
                <a:gd name="T9" fmla="*/ 0 h 56"/>
                <a:gd name="T10" fmla="*/ 2147483647 w 64"/>
                <a:gd name="T11" fmla="*/ 0 h 56"/>
                <a:gd name="T12" fmla="*/ 2147483647 w 64"/>
                <a:gd name="T13" fmla="*/ 2147483647 h 56"/>
                <a:gd name="T14" fmla="*/ 0 w 64"/>
                <a:gd name="T15" fmla="*/ 2147483647 h 56"/>
                <a:gd name="T16" fmla="*/ 2147483647 w 64"/>
                <a:gd name="T17" fmla="*/ 2147483647 h 56"/>
                <a:gd name="T18" fmla="*/ 2147483647 w 64"/>
                <a:gd name="T19" fmla="*/ 2147483647 h 56"/>
                <a:gd name="T20" fmla="*/ 2147483647 w 64"/>
                <a:gd name="T21" fmla="*/ 2147483647 h 56"/>
                <a:gd name="T22" fmla="*/ 2147483647 w 64"/>
                <a:gd name="T23" fmla="*/ 2147483647 h 56"/>
                <a:gd name="T24" fmla="*/ 2147483647 w 64"/>
                <a:gd name="T25" fmla="*/ 2147483647 h 56"/>
                <a:gd name="T26" fmla="*/ 2147483647 w 64"/>
                <a:gd name="T27" fmla="*/ 2147483647 h 56"/>
                <a:gd name="T28" fmla="*/ 2147483647 w 64"/>
                <a:gd name="T29" fmla="*/ 2147483647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4"/>
                <a:gd name="T46" fmla="*/ 0 h 56"/>
                <a:gd name="T47" fmla="*/ 64 w 64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4" h="56">
                  <a:moveTo>
                    <a:pt x="48" y="32"/>
                  </a:moveTo>
                  <a:lnTo>
                    <a:pt x="56" y="24"/>
                  </a:lnTo>
                  <a:lnTo>
                    <a:pt x="56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32"/>
            <p:cNvSpPr>
              <a:spLocks/>
            </p:cNvSpPr>
            <p:nvPr/>
          </p:nvSpPr>
          <p:spPr bwMode="auto">
            <a:xfrm>
              <a:off x="3005297" y="2559140"/>
              <a:ext cx="84900" cy="59776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0 h 56"/>
                <a:gd name="T6" fmla="*/ 2147483647 w 80"/>
                <a:gd name="T7" fmla="*/ 2147483647 h 56"/>
                <a:gd name="T8" fmla="*/ 2147483647 w 80"/>
                <a:gd name="T9" fmla="*/ 0 h 56"/>
                <a:gd name="T10" fmla="*/ 2147483647 w 80"/>
                <a:gd name="T11" fmla="*/ 0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0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2147483647 h 56"/>
                <a:gd name="T24" fmla="*/ 2147483647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2147483647 w 80"/>
                <a:gd name="T39" fmla="*/ 2147483647 h 56"/>
                <a:gd name="T40" fmla="*/ 2147483647 w 80"/>
                <a:gd name="T41" fmla="*/ 2147483647 h 56"/>
                <a:gd name="T42" fmla="*/ 2147483647 w 80"/>
                <a:gd name="T43" fmla="*/ 2147483647 h 5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0"/>
                <a:gd name="T67" fmla="*/ 0 h 56"/>
                <a:gd name="T68" fmla="*/ 80 w 80"/>
                <a:gd name="T69" fmla="*/ 56 h 5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0" h="56">
                  <a:moveTo>
                    <a:pt x="80" y="16"/>
                  </a:moveTo>
                  <a:lnTo>
                    <a:pt x="72" y="8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8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633"/>
            <p:cNvSpPr>
              <a:spLocks/>
            </p:cNvSpPr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634"/>
            <p:cNvSpPr>
              <a:spLocks/>
            </p:cNvSpPr>
            <p:nvPr/>
          </p:nvSpPr>
          <p:spPr bwMode="auto">
            <a:xfrm>
              <a:off x="3039084" y="2567803"/>
              <a:ext cx="127351" cy="110024"/>
            </a:xfrm>
            <a:custGeom>
              <a:avLst/>
              <a:gdLst>
                <a:gd name="T0" fmla="*/ 2147483647 w 120"/>
                <a:gd name="T1" fmla="*/ 2147483647 h 104"/>
                <a:gd name="T2" fmla="*/ 2147483647 w 120"/>
                <a:gd name="T3" fmla="*/ 2147483647 h 104"/>
                <a:gd name="T4" fmla="*/ 2147483647 w 120"/>
                <a:gd name="T5" fmla="*/ 2147483647 h 104"/>
                <a:gd name="T6" fmla="*/ 2147483647 w 120"/>
                <a:gd name="T7" fmla="*/ 2147483647 h 104"/>
                <a:gd name="T8" fmla="*/ 2147483647 w 120"/>
                <a:gd name="T9" fmla="*/ 0 h 104"/>
                <a:gd name="T10" fmla="*/ 2147483647 w 120"/>
                <a:gd name="T11" fmla="*/ 2147483647 h 104"/>
                <a:gd name="T12" fmla="*/ 2147483647 w 120"/>
                <a:gd name="T13" fmla="*/ 2147483647 h 104"/>
                <a:gd name="T14" fmla="*/ 2147483647 w 120"/>
                <a:gd name="T15" fmla="*/ 2147483647 h 104"/>
                <a:gd name="T16" fmla="*/ 2147483647 w 120"/>
                <a:gd name="T17" fmla="*/ 2147483647 h 104"/>
                <a:gd name="T18" fmla="*/ 2147483647 w 120"/>
                <a:gd name="T19" fmla="*/ 2147483647 h 104"/>
                <a:gd name="T20" fmla="*/ 2147483647 w 120"/>
                <a:gd name="T21" fmla="*/ 2147483647 h 104"/>
                <a:gd name="T22" fmla="*/ 2147483647 w 120"/>
                <a:gd name="T23" fmla="*/ 2147483647 h 104"/>
                <a:gd name="T24" fmla="*/ 2147483647 w 120"/>
                <a:gd name="T25" fmla="*/ 2147483647 h 104"/>
                <a:gd name="T26" fmla="*/ 2147483647 w 120"/>
                <a:gd name="T27" fmla="*/ 2147483647 h 104"/>
                <a:gd name="T28" fmla="*/ 2147483647 w 120"/>
                <a:gd name="T29" fmla="*/ 2147483647 h 104"/>
                <a:gd name="T30" fmla="*/ 0 w 120"/>
                <a:gd name="T31" fmla="*/ 2147483647 h 104"/>
                <a:gd name="T32" fmla="*/ 2147483647 w 120"/>
                <a:gd name="T33" fmla="*/ 2147483647 h 104"/>
                <a:gd name="T34" fmla="*/ 2147483647 w 120"/>
                <a:gd name="T35" fmla="*/ 2147483647 h 104"/>
                <a:gd name="T36" fmla="*/ 2147483647 w 120"/>
                <a:gd name="T37" fmla="*/ 2147483647 h 104"/>
                <a:gd name="T38" fmla="*/ 2147483647 w 120"/>
                <a:gd name="T39" fmla="*/ 2147483647 h 104"/>
                <a:gd name="T40" fmla="*/ 2147483647 w 120"/>
                <a:gd name="T41" fmla="*/ 2147483647 h 104"/>
                <a:gd name="T42" fmla="*/ 2147483647 w 120"/>
                <a:gd name="T43" fmla="*/ 2147483647 h 104"/>
                <a:gd name="T44" fmla="*/ 2147483647 w 120"/>
                <a:gd name="T45" fmla="*/ 2147483647 h 104"/>
                <a:gd name="T46" fmla="*/ 2147483647 w 120"/>
                <a:gd name="T47" fmla="*/ 2147483647 h 104"/>
                <a:gd name="T48" fmla="*/ 2147483647 w 120"/>
                <a:gd name="T49" fmla="*/ 2147483647 h 104"/>
                <a:gd name="T50" fmla="*/ 2147483647 w 120"/>
                <a:gd name="T51" fmla="*/ 2147483647 h 104"/>
                <a:gd name="T52" fmla="*/ 2147483647 w 120"/>
                <a:gd name="T53" fmla="*/ 2147483647 h 104"/>
                <a:gd name="T54" fmla="*/ 2147483647 w 120"/>
                <a:gd name="T55" fmla="*/ 2147483647 h 10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04"/>
                <a:gd name="T86" fmla="*/ 120 w 120"/>
                <a:gd name="T87" fmla="*/ 104 h 10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04">
                  <a:moveTo>
                    <a:pt x="120" y="56"/>
                  </a:moveTo>
                  <a:lnTo>
                    <a:pt x="112" y="40"/>
                  </a:lnTo>
                  <a:lnTo>
                    <a:pt x="96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0" y="24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56" y="104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104" y="80"/>
                  </a:lnTo>
                  <a:lnTo>
                    <a:pt x="112" y="80"/>
                  </a:lnTo>
                  <a:lnTo>
                    <a:pt x="104" y="64"/>
                  </a:lnTo>
                  <a:lnTo>
                    <a:pt x="120" y="64"/>
                  </a:lnTo>
                  <a:lnTo>
                    <a:pt x="12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35"/>
            <p:cNvSpPr>
              <a:spLocks/>
            </p:cNvSpPr>
            <p:nvPr/>
          </p:nvSpPr>
          <p:spPr bwMode="auto">
            <a:xfrm>
              <a:off x="3013961" y="2516689"/>
              <a:ext cx="102227" cy="59777"/>
            </a:xfrm>
            <a:custGeom>
              <a:avLst/>
              <a:gdLst>
                <a:gd name="T0" fmla="*/ 2147483647 w 96"/>
                <a:gd name="T1" fmla="*/ 2147483647 h 56"/>
                <a:gd name="T2" fmla="*/ 2147483647 w 96"/>
                <a:gd name="T3" fmla="*/ 2147483647 h 56"/>
                <a:gd name="T4" fmla="*/ 2147483647 w 96"/>
                <a:gd name="T5" fmla="*/ 2147483647 h 56"/>
                <a:gd name="T6" fmla="*/ 2147483647 w 96"/>
                <a:gd name="T7" fmla="*/ 2147483647 h 56"/>
                <a:gd name="T8" fmla="*/ 2147483647 w 96"/>
                <a:gd name="T9" fmla="*/ 2147483647 h 56"/>
                <a:gd name="T10" fmla="*/ 2147483647 w 96"/>
                <a:gd name="T11" fmla="*/ 2147483647 h 56"/>
                <a:gd name="T12" fmla="*/ 2147483647 w 96"/>
                <a:gd name="T13" fmla="*/ 2147483647 h 56"/>
                <a:gd name="T14" fmla="*/ 2147483647 w 96"/>
                <a:gd name="T15" fmla="*/ 2147483647 h 56"/>
                <a:gd name="T16" fmla="*/ 2147483647 w 96"/>
                <a:gd name="T17" fmla="*/ 2147483647 h 56"/>
                <a:gd name="T18" fmla="*/ 2147483647 w 96"/>
                <a:gd name="T19" fmla="*/ 2147483647 h 56"/>
                <a:gd name="T20" fmla="*/ 2147483647 w 96"/>
                <a:gd name="T21" fmla="*/ 2147483647 h 56"/>
                <a:gd name="T22" fmla="*/ 2147483647 w 96"/>
                <a:gd name="T23" fmla="*/ 0 h 56"/>
                <a:gd name="T24" fmla="*/ 2147483647 w 96"/>
                <a:gd name="T25" fmla="*/ 2147483647 h 56"/>
                <a:gd name="T26" fmla="*/ 2147483647 w 96"/>
                <a:gd name="T27" fmla="*/ 2147483647 h 56"/>
                <a:gd name="T28" fmla="*/ 2147483647 w 96"/>
                <a:gd name="T29" fmla="*/ 2147483647 h 56"/>
                <a:gd name="T30" fmla="*/ 2147483647 w 96"/>
                <a:gd name="T31" fmla="*/ 2147483647 h 56"/>
                <a:gd name="T32" fmla="*/ 0 w 96"/>
                <a:gd name="T33" fmla="*/ 2147483647 h 56"/>
                <a:gd name="T34" fmla="*/ 0 w 96"/>
                <a:gd name="T35" fmla="*/ 2147483647 h 56"/>
                <a:gd name="T36" fmla="*/ 2147483647 w 96"/>
                <a:gd name="T37" fmla="*/ 2147483647 h 56"/>
                <a:gd name="T38" fmla="*/ 2147483647 w 96"/>
                <a:gd name="T39" fmla="*/ 2147483647 h 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96"/>
                <a:gd name="T61" fmla="*/ 0 h 56"/>
                <a:gd name="T62" fmla="*/ 96 w 96"/>
                <a:gd name="T63" fmla="*/ 56 h 5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96" h="56">
                  <a:moveTo>
                    <a:pt x="32" y="40"/>
                  </a:moveTo>
                  <a:lnTo>
                    <a:pt x="48" y="48"/>
                  </a:lnTo>
                  <a:lnTo>
                    <a:pt x="56" y="40"/>
                  </a:lnTo>
                  <a:lnTo>
                    <a:pt x="64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8"/>
                  </a:lnTo>
                  <a:lnTo>
                    <a:pt x="32" y="24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0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636"/>
            <p:cNvSpPr>
              <a:spLocks/>
            </p:cNvSpPr>
            <p:nvPr/>
          </p:nvSpPr>
          <p:spPr bwMode="auto">
            <a:xfrm>
              <a:off x="2521019" y="3305916"/>
              <a:ext cx="102227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2147483647 h 72"/>
                <a:gd name="T14" fmla="*/ 2147483647 w 96"/>
                <a:gd name="T15" fmla="*/ 2147483647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2147483647 w 96"/>
                <a:gd name="T21" fmla="*/ 2147483647 h 72"/>
                <a:gd name="T22" fmla="*/ 2147483647 w 96"/>
                <a:gd name="T23" fmla="*/ 2147483647 h 72"/>
                <a:gd name="T24" fmla="*/ 2147483647 w 96"/>
                <a:gd name="T25" fmla="*/ 2147483647 h 72"/>
                <a:gd name="T26" fmla="*/ 2147483647 w 96"/>
                <a:gd name="T27" fmla="*/ 0 h 72"/>
                <a:gd name="T28" fmla="*/ 2147483647 w 96"/>
                <a:gd name="T29" fmla="*/ 0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0 w 96"/>
                <a:gd name="T37" fmla="*/ 2147483647 h 72"/>
                <a:gd name="T38" fmla="*/ 2147483647 w 96"/>
                <a:gd name="T39" fmla="*/ 2147483647 h 72"/>
                <a:gd name="T40" fmla="*/ 2147483647 w 96"/>
                <a:gd name="T41" fmla="*/ 2147483647 h 72"/>
                <a:gd name="T42" fmla="*/ 2147483647 w 96"/>
                <a:gd name="T43" fmla="*/ 2147483647 h 72"/>
                <a:gd name="T44" fmla="*/ 2147483647 w 96"/>
                <a:gd name="T45" fmla="*/ 2147483647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72"/>
                <a:gd name="T71" fmla="*/ 96 w 96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72">
                  <a:moveTo>
                    <a:pt x="40" y="40"/>
                  </a:moveTo>
                  <a:lnTo>
                    <a:pt x="56" y="40"/>
                  </a:lnTo>
                  <a:lnTo>
                    <a:pt x="64" y="56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88" y="72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637"/>
            <p:cNvSpPr>
              <a:spLocks/>
            </p:cNvSpPr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0 h 56"/>
                <a:gd name="T20" fmla="*/ 2147483647 w 80"/>
                <a:gd name="T21" fmla="*/ 0 h 56"/>
                <a:gd name="T22" fmla="*/ 2147483647 w 80"/>
                <a:gd name="T23" fmla="*/ 0 h 56"/>
                <a:gd name="T24" fmla="*/ 0 w 80"/>
                <a:gd name="T25" fmla="*/ 2147483647 h 56"/>
                <a:gd name="T26" fmla="*/ 2147483647 w 80"/>
                <a:gd name="T27" fmla="*/ 2147483647 h 56"/>
                <a:gd name="T28" fmla="*/ 2147483647 w 80"/>
                <a:gd name="T29" fmla="*/ 2147483647 h 56"/>
                <a:gd name="T30" fmla="*/ 2147483647 w 80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56"/>
                <a:gd name="T50" fmla="*/ 80 w 80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638"/>
            <p:cNvSpPr>
              <a:spLocks/>
            </p:cNvSpPr>
            <p:nvPr/>
          </p:nvSpPr>
          <p:spPr bwMode="auto">
            <a:xfrm>
              <a:off x="3047747" y="2482903"/>
              <a:ext cx="59777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0 h 48"/>
                <a:gd name="T12" fmla="*/ 2147483647 w 56"/>
                <a:gd name="T13" fmla="*/ 0 h 48"/>
                <a:gd name="T14" fmla="*/ 2147483647 w 56"/>
                <a:gd name="T15" fmla="*/ 0 h 48"/>
                <a:gd name="T16" fmla="*/ 0 w 56"/>
                <a:gd name="T17" fmla="*/ 2147483647 h 48"/>
                <a:gd name="T18" fmla="*/ 0 w 56"/>
                <a:gd name="T19" fmla="*/ 2147483647 h 48"/>
                <a:gd name="T20" fmla="*/ 0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2147483647 w 56"/>
                <a:gd name="T29" fmla="*/ 2147483647 h 48"/>
                <a:gd name="T30" fmla="*/ 2147483647 w 56"/>
                <a:gd name="T31" fmla="*/ 2147483647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6"/>
                <a:gd name="T49" fmla="*/ 0 h 48"/>
                <a:gd name="T50" fmla="*/ 56 w 56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6" h="48">
                  <a:moveTo>
                    <a:pt x="32" y="40"/>
                  </a:move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3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639"/>
            <p:cNvSpPr>
              <a:spLocks/>
            </p:cNvSpPr>
            <p:nvPr/>
          </p:nvSpPr>
          <p:spPr bwMode="auto">
            <a:xfrm>
              <a:off x="2495896" y="3254802"/>
              <a:ext cx="84900" cy="58910"/>
            </a:xfrm>
            <a:custGeom>
              <a:avLst/>
              <a:gdLst>
                <a:gd name="T0" fmla="*/ 2147483647 w 80"/>
                <a:gd name="T1" fmla="*/ 2147483647 h 56"/>
                <a:gd name="T2" fmla="*/ 2147483647 w 80"/>
                <a:gd name="T3" fmla="*/ 2147483647 h 56"/>
                <a:gd name="T4" fmla="*/ 2147483647 w 80"/>
                <a:gd name="T5" fmla="*/ 2147483647 h 56"/>
                <a:gd name="T6" fmla="*/ 2147483647 w 80"/>
                <a:gd name="T7" fmla="*/ 2147483647 h 56"/>
                <a:gd name="T8" fmla="*/ 2147483647 w 80"/>
                <a:gd name="T9" fmla="*/ 2147483647 h 56"/>
                <a:gd name="T10" fmla="*/ 2147483647 w 80"/>
                <a:gd name="T11" fmla="*/ 2147483647 h 56"/>
                <a:gd name="T12" fmla="*/ 2147483647 w 80"/>
                <a:gd name="T13" fmla="*/ 2147483647 h 56"/>
                <a:gd name="T14" fmla="*/ 2147483647 w 80"/>
                <a:gd name="T15" fmla="*/ 2147483647 h 56"/>
                <a:gd name="T16" fmla="*/ 2147483647 w 80"/>
                <a:gd name="T17" fmla="*/ 2147483647 h 56"/>
                <a:gd name="T18" fmla="*/ 2147483647 w 80"/>
                <a:gd name="T19" fmla="*/ 2147483647 h 56"/>
                <a:gd name="T20" fmla="*/ 2147483647 w 80"/>
                <a:gd name="T21" fmla="*/ 2147483647 h 56"/>
                <a:gd name="T22" fmla="*/ 2147483647 w 80"/>
                <a:gd name="T23" fmla="*/ 0 h 56"/>
                <a:gd name="T24" fmla="*/ 2147483647 w 80"/>
                <a:gd name="T25" fmla="*/ 0 h 56"/>
                <a:gd name="T26" fmla="*/ 2147483647 w 80"/>
                <a:gd name="T27" fmla="*/ 0 h 56"/>
                <a:gd name="T28" fmla="*/ 0 w 80"/>
                <a:gd name="T29" fmla="*/ 2147483647 h 56"/>
                <a:gd name="T30" fmla="*/ 2147483647 w 80"/>
                <a:gd name="T31" fmla="*/ 2147483647 h 56"/>
                <a:gd name="T32" fmla="*/ 2147483647 w 80"/>
                <a:gd name="T33" fmla="*/ 2147483647 h 56"/>
                <a:gd name="T34" fmla="*/ 2147483647 w 80"/>
                <a:gd name="T35" fmla="*/ 2147483647 h 56"/>
                <a:gd name="T36" fmla="*/ 2147483647 w 80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56"/>
                <a:gd name="T59" fmla="*/ 80 w 80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56">
                  <a:moveTo>
                    <a:pt x="40" y="48"/>
                  </a:moveTo>
                  <a:lnTo>
                    <a:pt x="48" y="48"/>
                  </a:lnTo>
                  <a:lnTo>
                    <a:pt x="56" y="48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72" y="40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8" y="56"/>
                  </a:lnTo>
                  <a:lnTo>
                    <a:pt x="16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640"/>
            <p:cNvSpPr>
              <a:spLocks/>
            </p:cNvSpPr>
            <p:nvPr/>
          </p:nvSpPr>
          <p:spPr bwMode="auto">
            <a:xfrm>
              <a:off x="2504559" y="3102328"/>
              <a:ext cx="161137" cy="177598"/>
            </a:xfrm>
            <a:custGeom>
              <a:avLst/>
              <a:gdLst>
                <a:gd name="T0" fmla="*/ 2147483647 w 152"/>
                <a:gd name="T1" fmla="*/ 2147483647 h 168"/>
                <a:gd name="T2" fmla="*/ 2147483647 w 152"/>
                <a:gd name="T3" fmla="*/ 2147483647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0 h 168"/>
                <a:gd name="T24" fmla="*/ 2147483647 w 152"/>
                <a:gd name="T25" fmla="*/ 2147483647 h 168"/>
                <a:gd name="T26" fmla="*/ 2147483647 w 152"/>
                <a:gd name="T27" fmla="*/ 2147483647 h 168"/>
                <a:gd name="T28" fmla="*/ 2147483647 w 152"/>
                <a:gd name="T29" fmla="*/ 2147483647 h 168"/>
                <a:gd name="T30" fmla="*/ 2147483647 w 152"/>
                <a:gd name="T31" fmla="*/ 2147483647 h 168"/>
                <a:gd name="T32" fmla="*/ 2147483647 w 152"/>
                <a:gd name="T33" fmla="*/ 2147483647 h 168"/>
                <a:gd name="T34" fmla="*/ 0 w 152"/>
                <a:gd name="T35" fmla="*/ 2147483647 h 168"/>
                <a:gd name="T36" fmla="*/ 2147483647 w 152"/>
                <a:gd name="T37" fmla="*/ 2147483647 h 168"/>
                <a:gd name="T38" fmla="*/ 2147483647 w 152"/>
                <a:gd name="T39" fmla="*/ 2147483647 h 168"/>
                <a:gd name="T40" fmla="*/ 0 w 152"/>
                <a:gd name="T41" fmla="*/ 2147483647 h 168"/>
                <a:gd name="T42" fmla="*/ 2147483647 w 152"/>
                <a:gd name="T43" fmla="*/ 2147483647 h 168"/>
                <a:gd name="T44" fmla="*/ 2147483647 w 152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2"/>
                <a:gd name="T70" fmla="*/ 0 h 168"/>
                <a:gd name="T71" fmla="*/ 152 w 152"/>
                <a:gd name="T72" fmla="*/ 168 h 16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2" h="168">
                  <a:moveTo>
                    <a:pt x="24" y="144"/>
                  </a:moveTo>
                  <a:lnTo>
                    <a:pt x="40" y="152"/>
                  </a:lnTo>
                  <a:lnTo>
                    <a:pt x="48" y="160"/>
                  </a:lnTo>
                  <a:lnTo>
                    <a:pt x="56" y="168"/>
                  </a:lnTo>
                  <a:lnTo>
                    <a:pt x="72" y="152"/>
                  </a:lnTo>
                  <a:lnTo>
                    <a:pt x="80" y="160"/>
                  </a:lnTo>
                  <a:lnTo>
                    <a:pt x="136" y="160"/>
                  </a:lnTo>
                  <a:lnTo>
                    <a:pt x="152" y="152"/>
                  </a:lnTo>
                  <a:lnTo>
                    <a:pt x="144" y="144"/>
                  </a:lnTo>
                  <a:lnTo>
                    <a:pt x="128" y="32"/>
                  </a:lnTo>
                  <a:lnTo>
                    <a:pt x="144" y="32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64" y="16"/>
                  </a:lnTo>
                  <a:lnTo>
                    <a:pt x="64" y="48"/>
                  </a:lnTo>
                  <a:lnTo>
                    <a:pt x="56" y="56"/>
                  </a:lnTo>
                  <a:lnTo>
                    <a:pt x="48" y="80"/>
                  </a:lnTo>
                  <a:lnTo>
                    <a:pt x="0" y="80"/>
                  </a:lnTo>
                  <a:lnTo>
                    <a:pt x="8" y="104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16" y="144"/>
                  </a:lnTo>
                  <a:lnTo>
                    <a:pt x="24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641"/>
            <p:cNvSpPr>
              <a:spLocks/>
            </p:cNvSpPr>
            <p:nvPr/>
          </p:nvSpPr>
          <p:spPr bwMode="auto">
            <a:xfrm>
              <a:off x="3056411" y="3033888"/>
              <a:ext cx="152474" cy="144677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2147483647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0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0 h 136"/>
                <a:gd name="T34" fmla="*/ 2147483647 w 144"/>
                <a:gd name="T35" fmla="*/ 2147483647 h 136"/>
                <a:gd name="T36" fmla="*/ 2147483647 w 144"/>
                <a:gd name="T37" fmla="*/ 0 h 136"/>
                <a:gd name="T38" fmla="*/ 2147483647 w 144"/>
                <a:gd name="T39" fmla="*/ 0 h 136"/>
                <a:gd name="T40" fmla="*/ 2147483647 w 144"/>
                <a:gd name="T41" fmla="*/ 2147483647 h 136"/>
                <a:gd name="T42" fmla="*/ 0 w 144"/>
                <a:gd name="T43" fmla="*/ 2147483647 h 1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6"/>
                <a:gd name="T68" fmla="*/ 144 w 144"/>
                <a:gd name="T69" fmla="*/ 136 h 1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6">
                  <a:moveTo>
                    <a:pt x="0" y="16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8" y="136"/>
                  </a:lnTo>
                  <a:lnTo>
                    <a:pt x="16" y="136"/>
                  </a:lnTo>
                  <a:lnTo>
                    <a:pt x="120" y="136"/>
                  </a:lnTo>
                  <a:lnTo>
                    <a:pt x="136" y="128"/>
                  </a:lnTo>
                  <a:lnTo>
                    <a:pt x="144" y="120"/>
                  </a:lnTo>
                  <a:lnTo>
                    <a:pt x="136" y="88"/>
                  </a:lnTo>
                  <a:lnTo>
                    <a:pt x="120" y="56"/>
                  </a:lnTo>
                  <a:lnTo>
                    <a:pt x="96" y="32"/>
                  </a:lnTo>
                  <a:lnTo>
                    <a:pt x="128" y="48"/>
                  </a:lnTo>
                  <a:lnTo>
                    <a:pt x="136" y="32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642"/>
            <p:cNvSpPr>
              <a:spLocks/>
            </p:cNvSpPr>
            <p:nvPr/>
          </p:nvSpPr>
          <p:spPr bwMode="auto">
            <a:xfrm>
              <a:off x="2852823" y="3008765"/>
              <a:ext cx="220914" cy="212251"/>
            </a:xfrm>
            <a:custGeom>
              <a:avLst/>
              <a:gdLst>
                <a:gd name="T0" fmla="*/ 2147483647 w 208"/>
                <a:gd name="T1" fmla="*/ 2147483647 h 200"/>
                <a:gd name="T2" fmla="*/ 2147483647 w 208"/>
                <a:gd name="T3" fmla="*/ 2147483647 h 200"/>
                <a:gd name="T4" fmla="*/ 2147483647 w 208"/>
                <a:gd name="T5" fmla="*/ 2147483647 h 200"/>
                <a:gd name="T6" fmla="*/ 0 w 208"/>
                <a:gd name="T7" fmla="*/ 2147483647 h 200"/>
                <a:gd name="T8" fmla="*/ 0 w 208"/>
                <a:gd name="T9" fmla="*/ 2147483647 h 200"/>
                <a:gd name="T10" fmla="*/ 2147483647 w 208"/>
                <a:gd name="T11" fmla="*/ 2147483647 h 200"/>
                <a:gd name="T12" fmla="*/ 2147483647 w 208"/>
                <a:gd name="T13" fmla="*/ 2147483647 h 200"/>
                <a:gd name="T14" fmla="*/ 2147483647 w 208"/>
                <a:gd name="T15" fmla="*/ 2147483647 h 200"/>
                <a:gd name="T16" fmla="*/ 2147483647 w 208"/>
                <a:gd name="T17" fmla="*/ 2147483647 h 200"/>
                <a:gd name="T18" fmla="*/ 2147483647 w 208"/>
                <a:gd name="T19" fmla="*/ 2147483647 h 200"/>
                <a:gd name="T20" fmla="*/ 2147483647 w 208"/>
                <a:gd name="T21" fmla="*/ 2147483647 h 200"/>
                <a:gd name="T22" fmla="*/ 2147483647 w 208"/>
                <a:gd name="T23" fmla="*/ 2147483647 h 200"/>
                <a:gd name="T24" fmla="*/ 2147483647 w 208"/>
                <a:gd name="T25" fmla="*/ 2147483647 h 200"/>
                <a:gd name="T26" fmla="*/ 2147483647 w 208"/>
                <a:gd name="T27" fmla="*/ 2147483647 h 200"/>
                <a:gd name="T28" fmla="*/ 2147483647 w 208"/>
                <a:gd name="T29" fmla="*/ 2147483647 h 200"/>
                <a:gd name="T30" fmla="*/ 2147483647 w 208"/>
                <a:gd name="T31" fmla="*/ 2147483647 h 200"/>
                <a:gd name="T32" fmla="*/ 2147483647 w 208"/>
                <a:gd name="T33" fmla="*/ 2147483647 h 200"/>
                <a:gd name="T34" fmla="*/ 2147483647 w 208"/>
                <a:gd name="T35" fmla="*/ 2147483647 h 200"/>
                <a:gd name="T36" fmla="*/ 2147483647 w 208"/>
                <a:gd name="T37" fmla="*/ 2147483647 h 200"/>
                <a:gd name="T38" fmla="*/ 2147483647 w 208"/>
                <a:gd name="T39" fmla="*/ 2147483647 h 200"/>
                <a:gd name="T40" fmla="*/ 2147483647 w 208"/>
                <a:gd name="T41" fmla="*/ 2147483647 h 200"/>
                <a:gd name="T42" fmla="*/ 2147483647 w 208"/>
                <a:gd name="T43" fmla="*/ 2147483647 h 200"/>
                <a:gd name="T44" fmla="*/ 2147483647 w 208"/>
                <a:gd name="T45" fmla="*/ 2147483647 h 200"/>
                <a:gd name="T46" fmla="*/ 2147483647 w 208"/>
                <a:gd name="T47" fmla="*/ 2147483647 h 200"/>
                <a:gd name="T48" fmla="*/ 2147483647 w 208"/>
                <a:gd name="T49" fmla="*/ 2147483647 h 200"/>
                <a:gd name="T50" fmla="*/ 2147483647 w 208"/>
                <a:gd name="T51" fmla="*/ 2147483647 h 200"/>
                <a:gd name="T52" fmla="*/ 2147483647 w 208"/>
                <a:gd name="T53" fmla="*/ 2147483647 h 200"/>
                <a:gd name="T54" fmla="*/ 2147483647 w 208"/>
                <a:gd name="T55" fmla="*/ 2147483647 h 200"/>
                <a:gd name="T56" fmla="*/ 2147483647 w 208"/>
                <a:gd name="T57" fmla="*/ 2147483647 h 200"/>
                <a:gd name="T58" fmla="*/ 2147483647 w 208"/>
                <a:gd name="T59" fmla="*/ 2147483647 h 200"/>
                <a:gd name="T60" fmla="*/ 2147483647 w 208"/>
                <a:gd name="T61" fmla="*/ 2147483647 h 200"/>
                <a:gd name="T62" fmla="*/ 2147483647 w 208"/>
                <a:gd name="T63" fmla="*/ 0 h 200"/>
                <a:gd name="T64" fmla="*/ 2147483647 w 208"/>
                <a:gd name="T65" fmla="*/ 2147483647 h 200"/>
                <a:gd name="T66" fmla="*/ 2147483647 w 208"/>
                <a:gd name="T67" fmla="*/ 2147483647 h 2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8"/>
                <a:gd name="T103" fmla="*/ 0 h 200"/>
                <a:gd name="T104" fmla="*/ 208 w 208"/>
                <a:gd name="T105" fmla="*/ 200 h 2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8" h="200">
                  <a:moveTo>
                    <a:pt x="16" y="24"/>
                  </a:moveTo>
                  <a:lnTo>
                    <a:pt x="8" y="32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0" y="112"/>
                  </a:lnTo>
                  <a:lnTo>
                    <a:pt x="24" y="136"/>
                  </a:lnTo>
                  <a:lnTo>
                    <a:pt x="32" y="136"/>
                  </a:lnTo>
                  <a:lnTo>
                    <a:pt x="64" y="144"/>
                  </a:lnTo>
                  <a:lnTo>
                    <a:pt x="72" y="152"/>
                  </a:lnTo>
                  <a:lnTo>
                    <a:pt x="88" y="144"/>
                  </a:lnTo>
                  <a:lnTo>
                    <a:pt x="184" y="192"/>
                  </a:lnTo>
                  <a:lnTo>
                    <a:pt x="192" y="200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8" y="160"/>
                  </a:lnTo>
                  <a:lnTo>
                    <a:pt x="200" y="160"/>
                  </a:lnTo>
                  <a:lnTo>
                    <a:pt x="200" y="64"/>
                  </a:lnTo>
                  <a:lnTo>
                    <a:pt x="200" y="56"/>
                  </a:lnTo>
                  <a:lnTo>
                    <a:pt x="192" y="40"/>
                  </a:lnTo>
                  <a:lnTo>
                    <a:pt x="200" y="32"/>
                  </a:lnTo>
                  <a:lnTo>
                    <a:pt x="200" y="24"/>
                  </a:lnTo>
                  <a:lnTo>
                    <a:pt x="192" y="16"/>
                  </a:lnTo>
                  <a:lnTo>
                    <a:pt x="176" y="8"/>
                  </a:lnTo>
                  <a:lnTo>
                    <a:pt x="160" y="8"/>
                  </a:lnTo>
                  <a:lnTo>
                    <a:pt x="136" y="16"/>
                  </a:lnTo>
                  <a:lnTo>
                    <a:pt x="136" y="32"/>
                  </a:lnTo>
                  <a:lnTo>
                    <a:pt x="112" y="40"/>
                  </a:lnTo>
                  <a:lnTo>
                    <a:pt x="96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643"/>
            <p:cNvSpPr>
              <a:spLocks/>
            </p:cNvSpPr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104"/>
                <a:gd name="T65" fmla="*/ 56 w 56"/>
                <a:gd name="T66" fmla="*/ 104 h 10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644"/>
            <p:cNvSpPr>
              <a:spLocks/>
            </p:cNvSpPr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645"/>
            <p:cNvSpPr>
              <a:spLocks/>
            </p:cNvSpPr>
            <p:nvPr/>
          </p:nvSpPr>
          <p:spPr bwMode="auto">
            <a:xfrm>
              <a:off x="2827700" y="2941191"/>
              <a:ext cx="58910" cy="110024"/>
            </a:xfrm>
            <a:custGeom>
              <a:avLst/>
              <a:gdLst>
                <a:gd name="T0" fmla="*/ 2147483647 w 56"/>
                <a:gd name="T1" fmla="*/ 2147483647 h 104"/>
                <a:gd name="T2" fmla="*/ 2147483647 w 56"/>
                <a:gd name="T3" fmla="*/ 2147483647 h 104"/>
                <a:gd name="T4" fmla="*/ 2147483647 w 56"/>
                <a:gd name="T5" fmla="*/ 2147483647 h 104"/>
                <a:gd name="T6" fmla="*/ 0 w 56"/>
                <a:gd name="T7" fmla="*/ 2147483647 h 104"/>
                <a:gd name="T8" fmla="*/ 0 w 56"/>
                <a:gd name="T9" fmla="*/ 2147483647 h 104"/>
                <a:gd name="T10" fmla="*/ 2147483647 w 56"/>
                <a:gd name="T11" fmla="*/ 2147483647 h 104"/>
                <a:gd name="T12" fmla="*/ 2147483647 w 56"/>
                <a:gd name="T13" fmla="*/ 2147483647 h 104"/>
                <a:gd name="T14" fmla="*/ 2147483647 w 56"/>
                <a:gd name="T15" fmla="*/ 2147483647 h 104"/>
                <a:gd name="T16" fmla="*/ 2147483647 w 56"/>
                <a:gd name="T17" fmla="*/ 2147483647 h 104"/>
                <a:gd name="T18" fmla="*/ 2147483647 w 56"/>
                <a:gd name="T19" fmla="*/ 2147483647 h 104"/>
                <a:gd name="T20" fmla="*/ 2147483647 w 56"/>
                <a:gd name="T21" fmla="*/ 2147483647 h 104"/>
                <a:gd name="T22" fmla="*/ 2147483647 w 56"/>
                <a:gd name="T23" fmla="*/ 2147483647 h 104"/>
                <a:gd name="T24" fmla="*/ 2147483647 w 56"/>
                <a:gd name="T25" fmla="*/ 2147483647 h 104"/>
                <a:gd name="T26" fmla="*/ 2147483647 w 56"/>
                <a:gd name="T27" fmla="*/ 2147483647 h 104"/>
                <a:gd name="T28" fmla="*/ 2147483647 w 56"/>
                <a:gd name="T29" fmla="*/ 2147483647 h 104"/>
                <a:gd name="T30" fmla="*/ 2147483647 w 56"/>
                <a:gd name="T31" fmla="*/ 2147483647 h 104"/>
                <a:gd name="T32" fmla="*/ 2147483647 w 56"/>
                <a:gd name="T33" fmla="*/ 2147483647 h 104"/>
                <a:gd name="T34" fmla="*/ 2147483647 w 56"/>
                <a:gd name="T35" fmla="*/ 2147483647 h 104"/>
                <a:gd name="T36" fmla="*/ 2147483647 w 56"/>
                <a:gd name="T37" fmla="*/ 0 h 104"/>
                <a:gd name="T38" fmla="*/ 2147483647 w 56"/>
                <a:gd name="T39" fmla="*/ 0 h 104"/>
                <a:gd name="T40" fmla="*/ 2147483647 w 56"/>
                <a:gd name="T41" fmla="*/ 2147483647 h 104"/>
                <a:gd name="T42" fmla="*/ 2147483647 w 56"/>
                <a:gd name="T43" fmla="*/ 2147483647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6"/>
                <a:gd name="T67" fmla="*/ 0 h 104"/>
                <a:gd name="T68" fmla="*/ 56 w 56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6" h="104">
                  <a:moveTo>
                    <a:pt x="16" y="8"/>
                  </a:moveTo>
                  <a:lnTo>
                    <a:pt x="16" y="24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32" y="104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56"/>
                  </a:lnTo>
                  <a:lnTo>
                    <a:pt x="32" y="48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646"/>
            <p:cNvSpPr>
              <a:spLocks/>
            </p:cNvSpPr>
            <p:nvPr/>
          </p:nvSpPr>
          <p:spPr bwMode="auto">
            <a:xfrm>
              <a:off x="2554806" y="2966315"/>
              <a:ext cx="161137" cy="127350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2147483647 h 120"/>
                <a:gd name="T12" fmla="*/ 2147483647 w 152"/>
                <a:gd name="T13" fmla="*/ 2147483647 h 120"/>
                <a:gd name="T14" fmla="*/ 2147483647 w 152"/>
                <a:gd name="T15" fmla="*/ 2147483647 h 120"/>
                <a:gd name="T16" fmla="*/ 2147483647 w 152"/>
                <a:gd name="T17" fmla="*/ 2147483647 h 120"/>
                <a:gd name="T18" fmla="*/ 2147483647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0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0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52"/>
                <a:gd name="T67" fmla="*/ 0 h 120"/>
                <a:gd name="T68" fmla="*/ 152 w 152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52" h="120">
                  <a:moveTo>
                    <a:pt x="56" y="104"/>
                  </a:moveTo>
                  <a:lnTo>
                    <a:pt x="72" y="96"/>
                  </a:lnTo>
                  <a:lnTo>
                    <a:pt x="96" y="80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8"/>
                  </a:lnTo>
                  <a:lnTo>
                    <a:pt x="144" y="32"/>
                  </a:lnTo>
                  <a:lnTo>
                    <a:pt x="144" y="8"/>
                  </a:lnTo>
                  <a:lnTo>
                    <a:pt x="136" y="8"/>
                  </a:lnTo>
                  <a:lnTo>
                    <a:pt x="120" y="8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48" y="64"/>
                  </a:lnTo>
                  <a:lnTo>
                    <a:pt x="40" y="96"/>
                  </a:lnTo>
                  <a:lnTo>
                    <a:pt x="8" y="112"/>
                  </a:lnTo>
                  <a:lnTo>
                    <a:pt x="0" y="120"/>
                  </a:lnTo>
                  <a:lnTo>
                    <a:pt x="56" y="120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647"/>
            <p:cNvSpPr>
              <a:spLocks/>
            </p:cNvSpPr>
            <p:nvPr/>
          </p:nvSpPr>
          <p:spPr bwMode="auto">
            <a:xfrm>
              <a:off x="2504559" y="3093665"/>
              <a:ext cx="110024" cy="93564"/>
            </a:xfrm>
            <a:custGeom>
              <a:avLst/>
              <a:gdLst>
                <a:gd name="T0" fmla="*/ 2147483647 w 104"/>
                <a:gd name="T1" fmla="*/ 2147483647 h 88"/>
                <a:gd name="T2" fmla="*/ 2147483647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0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0 w 104"/>
                <a:gd name="T19" fmla="*/ 2147483647 h 88"/>
                <a:gd name="T20" fmla="*/ 2147483647 w 104"/>
                <a:gd name="T21" fmla="*/ 2147483647 h 88"/>
                <a:gd name="T22" fmla="*/ 2147483647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88"/>
                <a:gd name="T38" fmla="*/ 104 w 104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88">
                  <a:moveTo>
                    <a:pt x="56" y="64"/>
                  </a:moveTo>
                  <a:lnTo>
                    <a:pt x="64" y="56"/>
                  </a:lnTo>
                  <a:lnTo>
                    <a:pt x="64" y="24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16" y="48"/>
                  </a:lnTo>
                  <a:lnTo>
                    <a:pt x="0" y="88"/>
                  </a:lnTo>
                  <a:lnTo>
                    <a:pt x="48" y="88"/>
                  </a:lnTo>
                  <a:lnTo>
                    <a:pt x="56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648"/>
            <p:cNvSpPr>
              <a:spLocks/>
            </p:cNvSpPr>
            <p:nvPr/>
          </p:nvSpPr>
          <p:spPr bwMode="auto">
            <a:xfrm>
              <a:off x="2512356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649"/>
            <p:cNvSpPr>
              <a:spLocks/>
            </p:cNvSpPr>
            <p:nvPr/>
          </p:nvSpPr>
          <p:spPr bwMode="auto">
            <a:xfrm>
              <a:off x="3022624" y="3161239"/>
              <a:ext cx="220048" cy="272028"/>
            </a:xfrm>
            <a:custGeom>
              <a:avLst/>
              <a:gdLst>
                <a:gd name="T0" fmla="*/ 2147483647 w 208"/>
                <a:gd name="T1" fmla="*/ 2147483647 h 256"/>
                <a:gd name="T2" fmla="*/ 2147483647 w 208"/>
                <a:gd name="T3" fmla="*/ 2147483647 h 256"/>
                <a:gd name="T4" fmla="*/ 2147483647 w 208"/>
                <a:gd name="T5" fmla="*/ 2147483647 h 256"/>
                <a:gd name="T6" fmla="*/ 2147483647 w 208"/>
                <a:gd name="T7" fmla="*/ 2147483647 h 256"/>
                <a:gd name="T8" fmla="*/ 2147483647 w 208"/>
                <a:gd name="T9" fmla="*/ 2147483647 h 256"/>
                <a:gd name="T10" fmla="*/ 2147483647 w 208"/>
                <a:gd name="T11" fmla="*/ 2147483647 h 256"/>
                <a:gd name="T12" fmla="*/ 2147483647 w 208"/>
                <a:gd name="T13" fmla="*/ 2147483647 h 256"/>
                <a:gd name="T14" fmla="*/ 2147483647 w 208"/>
                <a:gd name="T15" fmla="*/ 2147483647 h 256"/>
                <a:gd name="T16" fmla="*/ 2147483647 w 208"/>
                <a:gd name="T17" fmla="*/ 2147483647 h 256"/>
                <a:gd name="T18" fmla="*/ 0 w 208"/>
                <a:gd name="T19" fmla="*/ 2147483647 h 256"/>
                <a:gd name="T20" fmla="*/ 2147483647 w 208"/>
                <a:gd name="T21" fmla="*/ 2147483647 h 256"/>
                <a:gd name="T22" fmla="*/ 2147483647 w 208"/>
                <a:gd name="T23" fmla="*/ 2147483647 h 256"/>
                <a:gd name="T24" fmla="*/ 2147483647 w 208"/>
                <a:gd name="T25" fmla="*/ 2147483647 h 256"/>
                <a:gd name="T26" fmla="*/ 2147483647 w 208"/>
                <a:gd name="T27" fmla="*/ 2147483647 h 256"/>
                <a:gd name="T28" fmla="*/ 2147483647 w 208"/>
                <a:gd name="T29" fmla="*/ 2147483647 h 256"/>
                <a:gd name="T30" fmla="*/ 2147483647 w 208"/>
                <a:gd name="T31" fmla="*/ 2147483647 h 256"/>
                <a:gd name="T32" fmla="*/ 2147483647 w 208"/>
                <a:gd name="T33" fmla="*/ 2147483647 h 256"/>
                <a:gd name="T34" fmla="*/ 2147483647 w 208"/>
                <a:gd name="T35" fmla="*/ 2147483647 h 256"/>
                <a:gd name="T36" fmla="*/ 2147483647 w 208"/>
                <a:gd name="T37" fmla="*/ 2147483647 h 256"/>
                <a:gd name="T38" fmla="*/ 2147483647 w 208"/>
                <a:gd name="T39" fmla="*/ 2147483647 h 256"/>
                <a:gd name="T40" fmla="*/ 2147483647 w 208"/>
                <a:gd name="T41" fmla="*/ 2147483647 h 256"/>
                <a:gd name="T42" fmla="*/ 2147483647 w 208"/>
                <a:gd name="T43" fmla="*/ 2147483647 h 256"/>
                <a:gd name="T44" fmla="*/ 2147483647 w 208"/>
                <a:gd name="T45" fmla="*/ 2147483647 h 256"/>
                <a:gd name="T46" fmla="*/ 2147483647 w 208"/>
                <a:gd name="T47" fmla="*/ 2147483647 h 256"/>
                <a:gd name="T48" fmla="*/ 2147483647 w 208"/>
                <a:gd name="T49" fmla="*/ 2147483647 h 256"/>
                <a:gd name="T50" fmla="*/ 2147483647 w 208"/>
                <a:gd name="T51" fmla="*/ 2147483647 h 256"/>
                <a:gd name="T52" fmla="*/ 2147483647 w 208"/>
                <a:gd name="T53" fmla="*/ 2147483647 h 256"/>
                <a:gd name="T54" fmla="*/ 2147483647 w 208"/>
                <a:gd name="T55" fmla="*/ 2147483647 h 256"/>
                <a:gd name="T56" fmla="*/ 2147483647 w 208"/>
                <a:gd name="T57" fmla="*/ 2147483647 h 256"/>
                <a:gd name="T58" fmla="*/ 2147483647 w 208"/>
                <a:gd name="T59" fmla="*/ 2147483647 h 256"/>
                <a:gd name="T60" fmla="*/ 2147483647 w 208"/>
                <a:gd name="T61" fmla="*/ 2147483647 h 256"/>
                <a:gd name="T62" fmla="*/ 2147483647 w 208"/>
                <a:gd name="T63" fmla="*/ 2147483647 h 256"/>
                <a:gd name="T64" fmla="*/ 2147483647 w 208"/>
                <a:gd name="T65" fmla="*/ 2147483647 h 256"/>
                <a:gd name="T66" fmla="*/ 2147483647 w 208"/>
                <a:gd name="T67" fmla="*/ 2147483647 h 256"/>
                <a:gd name="T68" fmla="*/ 2147483647 w 208"/>
                <a:gd name="T69" fmla="*/ 2147483647 h 256"/>
                <a:gd name="T70" fmla="*/ 2147483647 w 208"/>
                <a:gd name="T71" fmla="*/ 0 h 256"/>
                <a:gd name="T72" fmla="*/ 2147483647 w 208"/>
                <a:gd name="T73" fmla="*/ 2147483647 h 256"/>
                <a:gd name="T74" fmla="*/ 2147483647 w 208"/>
                <a:gd name="T75" fmla="*/ 2147483647 h 2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08"/>
                <a:gd name="T115" fmla="*/ 0 h 256"/>
                <a:gd name="T116" fmla="*/ 208 w 208"/>
                <a:gd name="T117" fmla="*/ 256 h 2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08" h="256">
                  <a:moveTo>
                    <a:pt x="152" y="16"/>
                  </a:moveTo>
                  <a:lnTo>
                    <a:pt x="48" y="16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16" y="160"/>
                  </a:lnTo>
                  <a:lnTo>
                    <a:pt x="24" y="176"/>
                  </a:lnTo>
                  <a:lnTo>
                    <a:pt x="32" y="200"/>
                  </a:lnTo>
                  <a:lnTo>
                    <a:pt x="48" y="208"/>
                  </a:lnTo>
                  <a:lnTo>
                    <a:pt x="72" y="232"/>
                  </a:lnTo>
                  <a:lnTo>
                    <a:pt x="80" y="240"/>
                  </a:lnTo>
                  <a:lnTo>
                    <a:pt x="104" y="240"/>
                  </a:lnTo>
                  <a:lnTo>
                    <a:pt x="120" y="256"/>
                  </a:lnTo>
                  <a:lnTo>
                    <a:pt x="144" y="248"/>
                  </a:lnTo>
                  <a:lnTo>
                    <a:pt x="168" y="240"/>
                  </a:lnTo>
                  <a:lnTo>
                    <a:pt x="176" y="240"/>
                  </a:lnTo>
                  <a:lnTo>
                    <a:pt x="176" y="232"/>
                  </a:lnTo>
                  <a:lnTo>
                    <a:pt x="168" y="224"/>
                  </a:lnTo>
                  <a:lnTo>
                    <a:pt x="160" y="216"/>
                  </a:lnTo>
                  <a:lnTo>
                    <a:pt x="144" y="200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60" y="168"/>
                  </a:lnTo>
                  <a:lnTo>
                    <a:pt x="176" y="152"/>
                  </a:lnTo>
                  <a:lnTo>
                    <a:pt x="184" y="12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48"/>
                  </a:lnTo>
                  <a:lnTo>
                    <a:pt x="192" y="16"/>
                  </a:lnTo>
                  <a:lnTo>
                    <a:pt x="176" y="0"/>
                  </a:lnTo>
                  <a:lnTo>
                    <a:pt x="168" y="8"/>
                  </a:lnTo>
                  <a:lnTo>
                    <a:pt x="15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650"/>
            <p:cNvSpPr>
              <a:spLocks/>
            </p:cNvSpPr>
            <p:nvPr/>
          </p:nvSpPr>
          <p:spPr bwMode="auto">
            <a:xfrm>
              <a:off x="2614583" y="3339703"/>
              <a:ext cx="84900" cy="76237"/>
            </a:xfrm>
            <a:custGeom>
              <a:avLst/>
              <a:gdLst>
                <a:gd name="T0" fmla="*/ 2147483647 w 80"/>
                <a:gd name="T1" fmla="*/ 2147483647 h 72"/>
                <a:gd name="T2" fmla="*/ 2147483647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0 h 72"/>
                <a:gd name="T10" fmla="*/ 2147483647 w 80"/>
                <a:gd name="T11" fmla="*/ 0 h 72"/>
                <a:gd name="T12" fmla="*/ 2147483647 w 80"/>
                <a:gd name="T13" fmla="*/ 0 h 72"/>
                <a:gd name="T14" fmla="*/ 2147483647 w 80"/>
                <a:gd name="T15" fmla="*/ 0 h 72"/>
                <a:gd name="T16" fmla="*/ 2147483647 w 80"/>
                <a:gd name="T17" fmla="*/ 0 h 72"/>
                <a:gd name="T18" fmla="*/ 2147483647 w 80"/>
                <a:gd name="T19" fmla="*/ 2147483647 h 72"/>
                <a:gd name="T20" fmla="*/ 2147483647 w 80"/>
                <a:gd name="T21" fmla="*/ 2147483647 h 72"/>
                <a:gd name="T22" fmla="*/ 0 w 80"/>
                <a:gd name="T23" fmla="*/ 2147483647 h 72"/>
                <a:gd name="T24" fmla="*/ 2147483647 w 80"/>
                <a:gd name="T25" fmla="*/ 2147483647 h 72"/>
                <a:gd name="T26" fmla="*/ 2147483647 w 80"/>
                <a:gd name="T27" fmla="*/ 2147483647 h 72"/>
                <a:gd name="T28" fmla="*/ 2147483647 w 80"/>
                <a:gd name="T29" fmla="*/ 2147483647 h 72"/>
                <a:gd name="T30" fmla="*/ 2147483647 w 80"/>
                <a:gd name="T31" fmla="*/ 2147483647 h 72"/>
                <a:gd name="T32" fmla="*/ 2147483647 w 80"/>
                <a:gd name="T33" fmla="*/ 2147483647 h 72"/>
                <a:gd name="T34" fmla="*/ 2147483647 w 80"/>
                <a:gd name="T35" fmla="*/ 2147483647 h 72"/>
                <a:gd name="T36" fmla="*/ 2147483647 w 80"/>
                <a:gd name="T37" fmla="*/ 2147483647 h 72"/>
                <a:gd name="T38" fmla="*/ 2147483647 w 80"/>
                <a:gd name="T39" fmla="*/ 2147483647 h 72"/>
                <a:gd name="T40" fmla="*/ 2147483647 w 80"/>
                <a:gd name="T41" fmla="*/ 2147483647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72"/>
                <a:gd name="T65" fmla="*/ 80 w 80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72">
                  <a:moveTo>
                    <a:pt x="72" y="40"/>
                  </a:moveTo>
                  <a:lnTo>
                    <a:pt x="80" y="24"/>
                  </a:lnTo>
                  <a:lnTo>
                    <a:pt x="72" y="8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64" y="64"/>
                  </a:lnTo>
                  <a:lnTo>
                    <a:pt x="72" y="64"/>
                  </a:lnTo>
                  <a:lnTo>
                    <a:pt x="72" y="48"/>
                  </a:lnTo>
                  <a:lnTo>
                    <a:pt x="7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651"/>
            <p:cNvSpPr>
              <a:spLocks/>
            </p:cNvSpPr>
            <p:nvPr/>
          </p:nvSpPr>
          <p:spPr bwMode="auto">
            <a:xfrm>
              <a:off x="2572133" y="3364826"/>
              <a:ext cx="58910" cy="51113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2147483647 w 56"/>
                <a:gd name="T7" fmla="*/ 2147483647 h 48"/>
                <a:gd name="T8" fmla="*/ 2147483647 w 56"/>
                <a:gd name="T9" fmla="*/ 2147483647 h 48"/>
                <a:gd name="T10" fmla="*/ 2147483647 w 56"/>
                <a:gd name="T11" fmla="*/ 0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0 w 56"/>
                <a:gd name="T17" fmla="*/ 2147483647 h 48"/>
                <a:gd name="T18" fmla="*/ 2147483647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48" y="32"/>
                  </a:moveTo>
                  <a:lnTo>
                    <a:pt x="48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48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652"/>
            <p:cNvSpPr>
              <a:spLocks/>
            </p:cNvSpPr>
            <p:nvPr/>
          </p:nvSpPr>
          <p:spPr bwMode="auto">
            <a:xfrm>
              <a:off x="2546143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0 h 40"/>
                <a:gd name="T6" fmla="*/ 2147483647 w 40"/>
                <a:gd name="T7" fmla="*/ 0 h 40"/>
                <a:gd name="T8" fmla="*/ 2147483647 w 40"/>
                <a:gd name="T9" fmla="*/ 2147483647 h 40"/>
                <a:gd name="T10" fmla="*/ 0 w 40"/>
                <a:gd name="T11" fmla="*/ 2147483647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653"/>
            <p:cNvSpPr>
              <a:spLocks/>
            </p:cNvSpPr>
            <p:nvPr/>
          </p:nvSpPr>
          <p:spPr bwMode="auto">
            <a:xfrm>
              <a:off x="2515821" y="3305916"/>
              <a:ext cx="33787" cy="25123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2147483647 w 32"/>
                <a:gd name="T7" fmla="*/ 0 h 24"/>
                <a:gd name="T8" fmla="*/ 0 w 32"/>
                <a:gd name="T9" fmla="*/ 2147483647 h 24"/>
                <a:gd name="T10" fmla="*/ 0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"/>
                <a:gd name="T28" fmla="*/ 0 h 24"/>
                <a:gd name="T29" fmla="*/ 32 w 32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" h="24">
                  <a:moveTo>
                    <a:pt x="32" y="16"/>
                  </a:moveTo>
                  <a:lnTo>
                    <a:pt x="32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654"/>
            <p:cNvSpPr>
              <a:spLocks/>
            </p:cNvSpPr>
            <p:nvPr/>
          </p:nvSpPr>
          <p:spPr bwMode="auto">
            <a:xfrm>
              <a:off x="2549608" y="3348366"/>
              <a:ext cx="42450" cy="42450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0 h 40"/>
                <a:gd name="T8" fmla="*/ 2147483647 w 40"/>
                <a:gd name="T9" fmla="*/ 0 h 40"/>
                <a:gd name="T10" fmla="*/ 2147483647 w 40"/>
                <a:gd name="T11" fmla="*/ 2147483647 h 40"/>
                <a:gd name="T12" fmla="*/ 0 w 40"/>
                <a:gd name="T13" fmla="*/ 2147483647 h 40"/>
                <a:gd name="T14" fmla="*/ 2147483647 w 40"/>
                <a:gd name="T15" fmla="*/ 2147483647 h 40"/>
                <a:gd name="T16" fmla="*/ 2147483647 w 40"/>
                <a:gd name="T17" fmla="*/ 2147483647 h 40"/>
                <a:gd name="T18" fmla="*/ 2147483647 w 40"/>
                <a:gd name="T19" fmla="*/ 2147483647 h 40"/>
                <a:gd name="T20" fmla="*/ 2147483647 w 40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40" y="24"/>
                  </a:move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655"/>
            <p:cNvSpPr>
              <a:spLocks/>
            </p:cNvSpPr>
            <p:nvPr/>
          </p:nvSpPr>
          <p:spPr bwMode="auto">
            <a:xfrm>
              <a:off x="2614583" y="3093665"/>
              <a:ext cx="867" cy="8663"/>
            </a:xfrm>
            <a:custGeom>
              <a:avLst/>
              <a:gdLst>
                <a:gd name="T0" fmla="*/ 0 w 1942"/>
                <a:gd name="T1" fmla="*/ 0 h 8"/>
                <a:gd name="T2" fmla="*/ 0 w 1942"/>
                <a:gd name="T3" fmla="*/ 2147483647 h 8"/>
                <a:gd name="T4" fmla="*/ 0 w 1942"/>
                <a:gd name="T5" fmla="*/ 0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656"/>
            <p:cNvSpPr>
              <a:spLocks/>
            </p:cNvSpPr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2147483647 w 257"/>
                <a:gd name="T39" fmla="*/ 2147483647 h 264"/>
                <a:gd name="T40" fmla="*/ 2147483647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0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0 w 257"/>
                <a:gd name="T73" fmla="*/ 2147483647 h 264"/>
                <a:gd name="T74" fmla="*/ 0 w 257"/>
                <a:gd name="T75" fmla="*/ 2147483647 h 264"/>
                <a:gd name="T76" fmla="*/ 0 w 257"/>
                <a:gd name="T77" fmla="*/ 2147483647 h 264"/>
                <a:gd name="T78" fmla="*/ 2147483647 w 257"/>
                <a:gd name="T79" fmla="*/ 2147483647 h 2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57"/>
                <a:gd name="T121" fmla="*/ 0 h 264"/>
                <a:gd name="T122" fmla="*/ 257 w 257"/>
                <a:gd name="T123" fmla="*/ 264 h 2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4" name="Rectangle 657"/>
            <p:cNvSpPr>
              <a:spLocks noChangeArrowheads="1"/>
            </p:cNvSpPr>
            <p:nvPr/>
          </p:nvSpPr>
          <p:spPr bwMode="auto">
            <a:xfrm>
              <a:off x="2614583" y="3093665"/>
              <a:ext cx="0" cy="8663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164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5" name="Freeform 658"/>
            <p:cNvSpPr>
              <a:spLocks/>
            </p:cNvSpPr>
            <p:nvPr/>
          </p:nvSpPr>
          <p:spPr bwMode="auto">
            <a:xfrm>
              <a:off x="2614583" y="2941191"/>
              <a:ext cx="272028" cy="279825"/>
            </a:xfrm>
            <a:custGeom>
              <a:avLst/>
              <a:gdLst>
                <a:gd name="T0" fmla="*/ 2147483647 w 257"/>
                <a:gd name="T1" fmla="*/ 2147483647 h 264"/>
                <a:gd name="T2" fmla="*/ 2147483647 w 257"/>
                <a:gd name="T3" fmla="*/ 2147483647 h 264"/>
                <a:gd name="T4" fmla="*/ 2147483647 w 257"/>
                <a:gd name="T5" fmla="*/ 2147483647 h 264"/>
                <a:gd name="T6" fmla="*/ 2147483647 w 257"/>
                <a:gd name="T7" fmla="*/ 2147483647 h 264"/>
                <a:gd name="T8" fmla="*/ 2147483647 w 257"/>
                <a:gd name="T9" fmla="*/ 2147483647 h 264"/>
                <a:gd name="T10" fmla="*/ 2147483647 w 257"/>
                <a:gd name="T11" fmla="*/ 2147483647 h 264"/>
                <a:gd name="T12" fmla="*/ 2147483647 w 257"/>
                <a:gd name="T13" fmla="*/ 2147483647 h 264"/>
                <a:gd name="T14" fmla="*/ 2147483647 w 257"/>
                <a:gd name="T15" fmla="*/ 2147483647 h 264"/>
                <a:gd name="T16" fmla="*/ 2147483647 w 257"/>
                <a:gd name="T17" fmla="*/ 2147483647 h 264"/>
                <a:gd name="T18" fmla="*/ 2147483647 w 257"/>
                <a:gd name="T19" fmla="*/ 2147483647 h 264"/>
                <a:gd name="T20" fmla="*/ 2147483647 w 257"/>
                <a:gd name="T21" fmla="*/ 2147483647 h 264"/>
                <a:gd name="T22" fmla="*/ 2147483647 w 257"/>
                <a:gd name="T23" fmla="*/ 2147483647 h 264"/>
                <a:gd name="T24" fmla="*/ 2147483647 w 257"/>
                <a:gd name="T25" fmla="*/ 2147483647 h 264"/>
                <a:gd name="T26" fmla="*/ 2147483647 w 257"/>
                <a:gd name="T27" fmla="*/ 2147483647 h 264"/>
                <a:gd name="T28" fmla="*/ 2147483647 w 257"/>
                <a:gd name="T29" fmla="*/ 2147483647 h 264"/>
                <a:gd name="T30" fmla="*/ 2147483647 w 257"/>
                <a:gd name="T31" fmla="*/ 2147483647 h 264"/>
                <a:gd name="T32" fmla="*/ 2147483647 w 257"/>
                <a:gd name="T33" fmla="*/ 2147483647 h 264"/>
                <a:gd name="T34" fmla="*/ 2147483647 w 257"/>
                <a:gd name="T35" fmla="*/ 2147483647 h 264"/>
                <a:gd name="T36" fmla="*/ 2147483647 w 257"/>
                <a:gd name="T37" fmla="*/ 2147483647 h 264"/>
                <a:gd name="T38" fmla="*/ 0 w 257"/>
                <a:gd name="T39" fmla="*/ 2147483647 h 264"/>
                <a:gd name="T40" fmla="*/ 0 w 257"/>
                <a:gd name="T41" fmla="*/ 2147483647 h 264"/>
                <a:gd name="T42" fmla="*/ 2147483647 w 257"/>
                <a:gd name="T43" fmla="*/ 2147483647 h 264"/>
                <a:gd name="T44" fmla="*/ 2147483647 w 257"/>
                <a:gd name="T45" fmla="*/ 2147483647 h 264"/>
                <a:gd name="T46" fmla="*/ 2147483647 w 257"/>
                <a:gd name="T47" fmla="*/ 2147483647 h 264"/>
                <a:gd name="T48" fmla="*/ 2147483647 w 257"/>
                <a:gd name="T49" fmla="*/ 2147483647 h 264"/>
                <a:gd name="T50" fmla="*/ 2147483647 w 257"/>
                <a:gd name="T51" fmla="*/ 2147483647 h 264"/>
                <a:gd name="T52" fmla="*/ 2147483647 w 257"/>
                <a:gd name="T53" fmla="*/ 2147483647 h 264"/>
                <a:gd name="T54" fmla="*/ 2147483647 w 257"/>
                <a:gd name="T55" fmla="*/ 2147483647 h 264"/>
                <a:gd name="T56" fmla="*/ 2147483647 w 257"/>
                <a:gd name="T57" fmla="*/ 2147483647 h 264"/>
                <a:gd name="T58" fmla="*/ 2147483647 w 257"/>
                <a:gd name="T59" fmla="*/ 2147483647 h 264"/>
                <a:gd name="T60" fmla="*/ 2147483647 w 257"/>
                <a:gd name="T61" fmla="*/ 2147483647 h 264"/>
                <a:gd name="T62" fmla="*/ 2147483647 w 257"/>
                <a:gd name="T63" fmla="*/ 2147483647 h 264"/>
                <a:gd name="T64" fmla="*/ 2147483647 w 257"/>
                <a:gd name="T65" fmla="*/ 2147483647 h 264"/>
                <a:gd name="T66" fmla="*/ 2147483647 w 257"/>
                <a:gd name="T67" fmla="*/ 2147483647 h 264"/>
                <a:gd name="T68" fmla="*/ 2147483647 w 257"/>
                <a:gd name="T69" fmla="*/ 2147483647 h 264"/>
                <a:gd name="T70" fmla="*/ 2147483647 w 257"/>
                <a:gd name="T71" fmla="*/ 2147483647 h 264"/>
                <a:gd name="T72" fmla="*/ 2147483647 w 257"/>
                <a:gd name="T73" fmla="*/ 2147483647 h 264"/>
                <a:gd name="T74" fmla="*/ 2147483647 w 257"/>
                <a:gd name="T75" fmla="*/ 2147483647 h 264"/>
                <a:gd name="T76" fmla="*/ 2147483647 w 257"/>
                <a:gd name="T77" fmla="*/ 2147483647 h 264"/>
                <a:gd name="T78" fmla="*/ 2147483647 w 257"/>
                <a:gd name="T79" fmla="*/ 2147483647 h 264"/>
                <a:gd name="T80" fmla="*/ 0 w 257"/>
                <a:gd name="T81" fmla="*/ 2147483647 h 264"/>
                <a:gd name="T82" fmla="*/ 0 w 257"/>
                <a:gd name="T83" fmla="*/ 2147483647 h 2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7"/>
                <a:gd name="T127" fmla="*/ 0 h 264"/>
                <a:gd name="T128" fmla="*/ 257 w 257"/>
                <a:gd name="T129" fmla="*/ 264 h 2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7" h="264">
                  <a:moveTo>
                    <a:pt x="40" y="184"/>
                  </a:move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lnTo>
                    <a:pt x="144" y="256"/>
                  </a:lnTo>
                  <a:lnTo>
                    <a:pt x="152" y="264"/>
                  </a:lnTo>
                  <a:lnTo>
                    <a:pt x="160" y="264"/>
                  </a:lnTo>
                  <a:lnTo>
                    <a:pt x="185" y="248"/>
                  </a:lnTo>
                  <a:lnTo>
                    <a:pt x="257" y="200"/>
                  </a:lnTo>
                  <a:lnTo>
                    <a:pt x="241" y="184"/>
                  </a:lnTo>
                  <a:lnTo>
                    <a:pt x="233" y="184"/>
                  </a:lnTo>
                  <a:lnTo>
                    <a:pt x="225" y="168"/>
                  </a:lnTo>
                  <a:lnTo>
                    <a:pt x="233" y="160"/>
                  </a:lnTo>
                  <a:lnTo>
                    <a:pt x="233" y="120"/>
                  </a:lnTo>
                  <a:lnTo>
                    <a:pt x="225" y="112"/>
                  </a:lnTo>
                  <a:lnTo>
                    <a:pt x="233" y="104"/>
                  </a:lnTo>
                  <a:lnTo>
                    <a:pt x="225" y="96"/>
                  </a:lnTo>
                  <a:lnTo>
                    <a:pt x="225" y="80"/>
                  </a:lnTo>
                  <a:lnTo>
                    <a:pt x="217" y="72"/>
                  </a:lnTo>
                  <a:lnTo>
                    <a:pt x="209" y="72"/>
                  </a:lnTo>
                  <a:lnTo>
                    <a:pt x="201" y="64"/>
                  </a:lnTo>
                  <a:lnTo>
                    <a:pt x="201" y="56"/>
                  </a:lnTo>
                  <a:lnTo>
                    <a:pt x="217" y="40"/>
                  </a:lnTo>
                  <a:lnTo>
                    <a:pt x="217" y="24"/>
                  </a:lnTo>
                  <a:lnTo>
                    <a:pt x="217" y="8"/>
                  </a:lnTo>
                  <a:lnTo>
                    <a:pt x="217" y="0"/>
                  </a:lnTo>
                  <a:lnTo>
                    <a:pt x="209" y="8"/>
                  </a:lnTo>
                  <a:lnTo>
                    <a:pt x="193" y="8"/>
                  </a:lnTo>
                  <a:lnTo>
                    <a:pt x="144" y="8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8" y="56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72" y="80"/>
                  </a:lnTo>
                  <a:lnTo>
                    <a:pt x="64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16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40" y="18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659"/>
            <p:cNvSpPr>
              <a:spLocks/>
            </p:cNvSpPr>
            <p:nvPr/>
          </p:nvSpPr>
          <p:spPr bwMode="auto">
            <a:xfrm>
              <a:off x="2631043" y="2923864"/>
              <a:ext cx="8663" cy="867"/>
            </a:xfrm>
            <a:custGeom>
              <a:avLst/>
              <a:gdLst>
                <a:gd name="T0" fmla="*/ 2147483647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660"/>
            <p:cNvSpPr>
              <a:spLocks/>
            </p:cNvSpPr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08" name="Rectangle 661"/>
            <p:cNvSpPr>
              <a:spLocks noChangeArrowheads="1"/>
            </p:cNvSpPr>
            <p:nvPr/>
          </p:nvSpPr>
          <p:spPr bwMode="auto">
            <a:xfrm>
              <a:off x="2631043" y="2923864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164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09" name="Freeform 662"/>
            <p:cNvSpPr>
              <a:spLocks/>
            </p:cNvSpPr>
            <p:nvPr/>
          </p:nvSpPr>
          <p:spPr bwMode="auto">
            <a:xfrm>
              <a:off x="2639706" y="2864954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w 8"/>
                <a:gd name="T7" fmla="*/ 0 h 19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943"/>
                <a:gd name="T14" fmla="*/ 8 w 8"/>
                <a:gd name="T15" fmla="*/ 1943 h 19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663"/>
            <p:cNvSpPr>
              <a:spLocks/>
            </p:cNvSpPr>
            <p:nvPr/>
          </p:nvSpPr>
          <p:spPr bwMode="auto">
            <a:xfrm>
              <a:off x="2605919" y="2830301"/>
              <a:ext cx="161137" cy="127351"/>
            </a:xfrm>
            <a:custGeom>
              <a:avLst/>
              <a:gdLst>
                <a:gd name="T0" fmla="*/ 2147483647 w 152"/>
                <a:gd name="T1" fmla="*/ 2147483647 h 120"/>
                <a:gd name="T2" fmla="*/ 2147483647 w 152"/>
                <a:gd name="T3" fmla="*/ 2147483647 h 120"/>
                <a:gd name="T4" fmla="*/ 2147483647 w 152"/>
                <a:gd name="T5" fmla="*/ 2147483647 h 120"/>
                <a:gd name="T6" fmla="*/ 2147483647 w 152"/>
                <a:gd name="T7" fmla="*/ 2147483647 h 120"/>
                <a:gd name="T8" fmla="*/ 2147483647 w 152"/>
                <a:gd name="T9" fmla="*/ 2147483647 h 120"/>
                <a:gd name="T10" fmla="*/ 2147483647 w 152"/>
                <a:gd name="T11" fmla="*/ 0 h 120"/>
                <a:gd name="T12" fmla="*/ 2147483647 w 152"/>
                <a:gd name="T13" fmla="*/ 0 h 120"/>
                <a:gd name="T14" fmla="*/ 2147483647 w 152"/>
                <a:gd name="T15" fmla="*/ 0 h 120"/>
                <a:gd name="T16" fmla="*/ 2147483647 w 152"/>
                <a:gd name="T17" fmla="*/ 0 h 120"/>
                <a:gd name="T18" fmla="*/ 0 w 152"/>
                <a:gd name="T19" fmla="*/ 2147483647 h 120"/>
                <a:gd name="T20" fmla="*/ 2147483647 w 152"/>
                <a:gd name="T21" fmla="*/ 2147483647 h 120"/>
                <a:gd name="T22" fmla="*/ 2147483647 w 152"/>
                <a:gd name="T23" fmla="*/ 2147483647 h 120"/>
                <a:gd name="T24" fmla="*/ 2147483647 w 152"/>
                <a:gd name="T25" fmla="*/ 2147483647 h 120"/>
                <a:gd name="T26" fmla="*/ 2147483647 w 152"/>
                <a:gd name="T27" fmla="*/ 2147483647 h 120"/>
                <a:gd name="T28" fmla="*/ 2147483647 w 152"/>
                <a:gd name="T29" fmla="*/ 2147483647 h 120"/>
                <a:gd name="T30" fmla="*/ 2147483647 w 152"/>
                <a:gd name="T31" fmla="*/ 2147483647 h 120"/>
                <a:gd name="T32" fmla="*/ 2147483647 w 152"/>
                <a:gd name="T33" fmla="*/ 2147483647 h 120"/>
                <a:gd name="T34" fmla="*/ 2147483647 w 152"/>
                <a:gd name="T35" fmla="*/ 2147483647 h 120"/>
                <a:gd name="T36" fmla="*/ 2147483647 w 152"/>
                <a:gd name="T37" fmla="*/ 2147483647 h 120"/>
                <a:gd name="T38" fmla="*/ 2147483647 w 152"/>
                <a:gd name="T39" fmla="*/ 2147483647 h 120"/>
                <a:gd name="T40" fmla="*/ 2147483647 w 152"/>
                <a:gd name="T41" fmla="*/ 2147483647 h 120"/>
                <a:gd name="T42" fmla="*/ 2147483647 w 152"/>
                <a:gd name="T43" fmla="*/ 2147483647 h 120"/>
                <a:gd name="T44" fmla="*/ 2147483647 w 152"/>
                <a:gd name="T45" fmla="*/ 2147483647 h 120"/>
                <a:gd name="T46" fmla="*/ 2147483647 w 152"/>
                <a:gd name="T47" fmla="*/ 2147483647 h 120"/>
                <a:gd name="T48" fmla="*/ 2147483647 w 152"/>
                <a:gd name="T49" fmla="*/ 2147483647 h 120"/>
                <a:gd name="T50" fmla="*/ 2147483647 w 152"/>
                <a:gd name="T51" fmla="*/ 2147483647 h 120"/>
                <a:gd name="T52" fmla="*/ 2147483647 w 152"/>
                <a:gd name="T53" fmla="*/ 2147483647 h 120"/>
                <a:gd name="T54" fmla="*/ 2147483647 w 152"/>
                <a:gd name="T55" fmla="*/ 2147483647 h 120"/>
                <a:gd name="T56" fmla="*/ 2147483647 w 152"/>
                <a:gd name="T57" fmla="*/ 2147483647 h 120"/>
                <a:gd name="T58" fmla="*/ 2147483647 w 152"/>
                <a:gd name="T59" fmla="*/ 2147483647 h 120"/>
                <a:gd name="T60" fmla="*/ 2147483647 w 152"/>
                <a:gd name="T61" fmla="*/ 2147483647 h 120"/>
                <a:gd name="T62" fmla="*/ 2147483647 w 152"/>
                <a:gd name="T63" fmla="*/ 2147483647 h 120"/>
                <a:gd name="T64" fmla="*/ 2147483647 w 152"/>
                <a:gd name="T65" fmla="*/ 2147483647 h 120"/>
                <a:gd name="T66" fmla="*/ 2147483647 w 152"/>
                <a:gd name="T67" fmla="*/ 2147483647 h 1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20"/>
                <a:gd name="T104" fmla="*/ 152 w 152"/>
                <a:gd name="T105" fmla="*/ 120 h 12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20">
                  <a:moveTo>
                    <a:pt x="136" y="16"/>
                  </a:moveTo>
                  <a:lnTo>
                    <a:pt x="128" y="16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32" y="88"/>
                  </a:lnTo>
                  <a:lnTo>
                    <a:pt x="24" y="88"/>
                  </a:lnTo>
                  <a:lnTo>
                    <a:pt x="24" y="96"/>
                  </a:lnTo>
                  <a:lnTo>
                    <a:pt x="24" y="104"/>
                  </a:lnTo>
                  <a:lnTo>
                    <a:pt x="32" y="104"/>
                  </a:lnTo>
                  <a:lnTo>
                    <a:pt x="48" y="120"/>
                  </a:lnTo>
                  <a:lnTo>
                    <a:pt x="72" y="112"/>
                  </a:lnTo>
                  <a:lnTo>
                    <a:pt x="96" y="104"/>
                  </a:lnTo>
                  <a:lnTo>
                    <a:pt x="104" y="88"/>
                  </a:lnTo>
                  <a:lnTo>
                    <a:pt x="120" y="72"/>
                  </a:lnTo>
                  <a:lnTo>
                    <a:pt x="120" y="64"/>
                  </a:lnTo>
                  <a:lnTo>
                    <a:pt x="128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664"/>
            <p:cNvSpPr>
              <a:spLocks/>
            </p:cNvSpPr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0 h 80"/>
                <a:gd name="T20" fmla="*/ 2147483647 w 40"/>
                <a:gd name="T21" fmla="*/ 0 h 80"/>
                <a:gd name="T22" fmla="*/ 2147483647 w 40"/>
                <a:gd name="T23" fmla="*/ 0 h 80"/>
                <a:gd name="T24" fmla="*/ 2147483647 w 40"/>
                <a:gd name="T25" fmla="*/ 2147483647 h 80"/>
                <a:gd name="T26" fmla="*/ 0 w 40"/>
                <a:gd name="T27" fmla="*/ 2147483647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2147483647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0"/>
                <a:gd name="T67" fmla="*/ 0 h 80"/>
                <a:gd name="T68" fmla="*/ 40 w 40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0" h="80">
                  <a:moveTo>
                    <a:pt x="24" y="64"/>
                  </a:move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665"/>
            <p:cNvSpPr>
              <a:spLocks/>
            </p:cNvSpPr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666"/>
            <p:cNvSpPr>
              <a:spLocks/>
            </p:cNvSpPr>
            <p:nvPr/>
          </p:nvSpPr>
          <p:spPr bwMode="auto">
            <a:xfrm>
              <a:off x="2605919" y="2856291"/>
              <a:ext cx="42450" cy="84900"/>
            </a:xfrm>
            <a:custGeom>
              <a:avLst/>
              <a:gdLst>
                <a:gd name="T0" fmla="*/ 2147483647 w 40"/>
                <a:gd name="T1" fmla="*/ 2147483647 h 80"/>
                <a:gd name="T2" fmla="*/ 2147483647 w 40"/>
                <a:gd name="T3" fmla="*/ 2147483647 h 80"/>
                <a:gd name="T4" fmla="*/ 2147483647 w 40"/>
                <a:gd name="T5" fmla="*/ 2147483647 h 80"/>
                <a:gd name="T6" fmla="*/ 2147483647 w 40"/>
                <a:gd name="T7" fmla="*/ 2147483647 h 80"/>
                <a:gd name="T8" fmla="*/ 2147483647 w 40"/>
                <a:gd name="T9" fmla="*/ 2147483647 h 80"/>
                <a:gd name="T10" fmla="*/ 2147483647 w 40"/>
                <a:gd name="T11" fmla="*/ 2147483647 h 80"/>
                <a:gd name="T12" fmla="*/ 2147483647 w 40"/>
                <a:gd name="T13" fmla="*/ 2147483647 h 80"/>
                <a:gd name="T14" fmla="*/ 2147483647 w 40"/>
                <a:gd name="T15" fmla="*/ 2147483647 h 80"/>
                <a:gd name="T16" fmla="*/ 2147483647 w 40"/>
                <a:gd name="T17" fmla="*/ 2147483647 h 80"/>
                <a:gd name="T18" fmla="*/ 2147483647 w 40"/>
                <a:gd name="T19" fmla="*/ 2147483647 h 80"/>
                <a:gd name="T20" fmla="*/ 2147483647 w 40"/>
                <a:gd name="T21" fmla="*/ 2147483647 h 80"/>
                <a:gd name="T22" fmla="*/ 2147483647 w 40"/>
                <a:gd name="T23" fmla="*/ 0 h 80"/>
                <a:gd name="T24" fmla="*/ 2147483647 w 40"/>
                <a:gd name="T25" fmla="*/ 0 h 80"/>
                <a:gd name="T26" fmla="*/ 2147483647 w 40"/>
                <a:gd name="T27" fmla="*/ 0 h 80"/>
                <a:gd name="T28" fmla="*/ 2147483647 w 40"/>
                <a:gd name="T29" fmla="*/ 2147483647 h 80"/>
                <a:gd name="T30" fmla="*/ 2147483647 w 40"/>
                <a:gd name="T31" fmla="*/ 2147483647 h 80"/>
                <a:gd name="T32" fmla="*/ 0 w 40"/>
                <a:gd name="T33" fmla="*/ 2147483647 h 80"/>
                <a:gd name="T34" fmla="*/ 2147483647 w 40"/>
                <a:gd name="T35" fmla="*/ 2147483647 h 80"/>
                <a:gd name="T36" fmla="*/ 2147483647 w 40"/>
                <a:gd name="T37" fmla="*/ 2147483647 h 80"/>
                <a:gd name="T38" fmla="*/ 0 w 40"/>
                <a:gd name="T39" fmla="*/ 2147483647 h 80"/>
                <a:gd name="T40" fmla="*/ 2147483647 w 40"/>
                <a:gd name="T41" fmla="*/ 2147483647 h 80"/>
                <a:gd name="T42" fmla="*/ 2147483647 w 40"/>
                <a:gd name="T43" fmla="*/ 2147483647 h 80"/>
                <a:gd name="T44" fmla="*/ 2147483647 w 40"/>
                <a:gd name="T45" fmla="*/ 2147483647 h 80"/>
                <a:gd name="T46" fmla="*/ 2147483647 w 40"/>
                <a:gd name="T47" fmla="*/ 2147483647 h 80"/>
                <a:gd name="T48" fmla="*/ 2147483647 w 40"/>
                <a:gd name="T49" fmla="*/ 2147483647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80"/>
                <a:gd name="T77" fmla="*/ 40 w 40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80">
                  <a:moveTo>
                    <a:pt x="24" y="64"/>
                  </a:moveTo>
                  <a:lnTo>
                    <a:pt x="24" y="64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0"/>
                  </a:lnTo>
                  <a:lnTo>
                    <a:pt x="24" y="72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67"/>
            <p:cNvSpPr>
              <a:spLocks/>
            </p:cNvSpPr>
            <p:nvPr/>
          </p:nvSpPr>
          <p:spPr bwMode="auto">
            <a:xfrm>
              <a:off x="2639706" y="2864954"/>
              <a:ext cx="8663" cy="33787"/>
            </a:xfrm>
            <a:custGeom>
              <a:avLst/>
              <a:gdLst>
                <a:gd name="T0" fmla="*/ 0 w 8"/>
                <a:gd name="T1" fmla="*/ 2147483647 h 32"/>
                <a:gd name="T2" fmla="*/ 0 w 8"/>
                <a:gd name="T3" fmla="*/ 2147483647 h 32"/>
                <a:gd name="T4" fmla="*/ 0 w 8"/>
                <a:gd name="T5" fmla="*/ 2147483647 h 32"/>
                <a:gd name="T6" fmla="*/ 0 w 8"/>
                <a:gd name="T7" fmla="*/ 2147483647 h 32"/>
                <a:gd name="T8" fmla="*/ 2147483647 w 8"/>
                <a:gd name="T9" fmla="*/ 0 h 32"/>
                <a:gd name="T10" fmla="*/ 0 w 8"/>
                <a:gd name="T11" fmla="*/ 2147483647 h 32"/>
                <a:gd name="T12" fmla="*/ 0 w 8"/>
                <a:gd name="T13" fmla="*/ 214748364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32"/>
                <a:gd name="T23" fmla="*/ 8 w 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32">
                  <a:moveTo>
                    <a:pt x="0" y="16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668"/>
            <p:cNvSpPr>
              <a:spLocks/>
            </p:cNvSpPr>
            <p:nvPr/>
          </p:nvSpPr>
          <p:spPr bwMode="auto">
            <a:xfrm>
              <a:off x="2631043" y="2923864"/>
              <a:ext cx="1733" cy="17327"/>
            </a:xfrm>
            <a:custGeom>
              <a:avLst/>
              <a:gdLst>
                <a:gd name="T0" fmla="*/ 0 w 1942"/>
                <a:gd name="T1" fmla="*/ 0 h 16"/>
                <a:gd name="T2" fmla="*/ 0 w 1942"/>
                <a:gd name="T3" fmla="*/ 2147483647 h 16"/>
                <a:gd name="T4" fmla="*/ 0 w 1942"/>
                <a:gd name="T5" fmla="*/ 2147483647 h 16"/>
                <a:gd name="T6" fmla="*/ 0 w 1942"/>
                <a:gd name="T7" fmla="*/ 2147483647 h 16"/>
                <a:gd name="T8" fmla="*/ 0 w 194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2"/>
                <a:gd name="T16" fmla="*/ 0 h 16"/>
                <a:gd name="T17" fmla="*/ 1942 w 1942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2" h="16">
                  <a:moveTo>
                    <a:pt x="0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669"/>
            <p:cNvSpPr>
              <a:spLocks/>
            </p:cNvSpPr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670"/>
            <p:cNvSpPr>
              <a:spLocks/>
            </p:cNvSpPr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60000 65536"/>
                <a:gd name="T7" fmla="*/ 0 60000 65536"/>
                <a:gd name="T8" fmla="*/ 0 60000 65536"/>
                <a:gd name="T9" fmla="*/ 0 w 1942"/>
                <a:gd name="T10" fmla="*/ 0 h 8"/>
                <a:gd name="T11" fmla="*/ 1942 w 1942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671"/>
            <p:cNvSpPr>
              <a:spLocks/>
            </p:cNvSpPr>
            <p:nvPr/>
          </p:nvSpPr>
          <p:spPr bwMode="auto">
            <a:xfrm>
              <a:off x="2631043" y="2898741"/>
              <a:ext cx="8663" cy="16460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16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672"/>
            <p:cNvSpPr>
              <a:spLocks/>
            </p:cNvSpPr>
            <p:nvPr/>
          </p:nvSpPr>
          <p:spPr bwMode="auto">
            <a:xfrm>
              <a:off x="2631043" y="2915201"/>
              <a:ext cx="1733" cy="8663"/>
            </a:xfrm>
            <a:custGeom>
              <a:avLst/>
              <a:gdLst>
                <a:gd name="T0" fmla="*/ 0 w 1942"/>
                <a:gd name="T1" fmla="*/ 2147483647 h 8"/>
                <a:gd name="T2" fmla="*/ 0 w 1942"/>
                <a:gd name="T3" fmla="*/ 0 h 8"/>
                <a:gd name="T4" fmla="*/ 0 w 1942"/>
                <a:gd name="T5" fmla="*/ 2147483647 h 8"/>
                <a:gd name="T6" fmla="*/ 0 w 194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2"/>
                <a:gd name="T13" fmla="*/ 0 h 8"/>
                <a:gd name="T14" fmla="*/ 1942 w 1942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2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673"/>
            <p:cNvSpPr>
              <a:spLocks/>
            </p:cNvSpPr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  <a:gd name="T9" fmla="*/ 0 w 8"/>
                <a:gd name="T10" fmla="*/ 0 h 8"/>
                <a:gd name="T11" fmla="*/ 8 w 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674"/>
            <p:cNvSpPr>
              <a:spLocks/>
            </p:cNvSpPr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675"/>
            <p:cNvSpPr>
              <a:spLocks/>
            </p:cNvSpPr>
            <p:nvPr/>
          </p:nvSpPr>
          <p:spPr bwMode="auto">
            <a:xfrm>
              <a:off x="3403809" y="2941191"/>
              <a:ext cx="8663" cy="8663"/>
            </a:xfrm>
            <a:custGeom>
              <a:avLst/>
              <a:gdLst>
                <a:gd name="T0" fmla="*/ 0 w 8"/>
                <a:gd name="T1" fmla="*/ 0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0 w 8"/>
                <a:gd name="T7" fmla="*/ 0 h 8"/>
                <a:gd name="T8" fmla="*/ 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0" y="0"/>
                  </a:move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676"/>
            <p:cNvSpPr>
              <a:spLocks/>
            </p:cNvSpPr>
            <p:nvPr/>
          </p:nvSpPr>
          <p:spPr bwMode="auto">
            <a:xfrm>
              <a:off x="3378685" y="2915201"/>
              <a:ext cx="8663" cy="17327"/>
            </a:xfrm>
            <a:custGeom>
              <a:avLst/>
              <a:gdLst>
                <a:gd name="T0" fmla="*/ 0 w 8"/>
                <a:gd name="T1" fmla="*/ 0 h 16"/>
                <a:gd name="T2" fmla="*/ 2147483647 w 8"/>
                <a:gd name="T3" fmla="*/ 2147483647 h 16"/>
                <a:gd name="T4" fmla="*/ 2147483647 w 8"/>
                <a:gd name="T5" fmla="*/ 2147483647 h 16"/>
                <a:gd name="T6" fmla="*/ 0 w 8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16"/>
                <a:gd name="T14" fmla="*/ 8 w 8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16">
                  <a:moveTo>
                    <a:pt x="0" y="0"/>
                  </a:move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677"/>
            <p:cNvSpPr>
              <a:spLocks/>
            </p:cNvSpPr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2147483647 h 152"/>
                <a:gd name="T26" fmla="*/ 0 w 96"/>
                <a:gd name="T27" fmla="*/ 2147483647 h 152"/>
                <a:gd name="T28" fmla="*/ 2147483647 w 96"/>
                <a:gd name="T29" fmla="*/ 2147483647 h 152"/>
                <a:gd name="T30" fmla="*/ 2147483647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6"/>
                <a:gd name="T82" fmla="*/ 0 h 152"/>
                <a:gd name="T83" fmla="*/ 96 w 96"/>
                <a:gd name="T84" fmla="*/ 152 h 1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678"/>
            <p:cNvSpPr>
              <a:spLocks/>
            </p:cNvSpPr>
            <p:nvPr/>
          </p:nvSpPr>
          <p:spPr bwMode="auto">
            <a:xfrm>
              <a:off x="4108135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2147483647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0 h 18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"/>
                <a:gd name="T85" fmla="*/ 0 h 184"/>
                <a:gd name="T86" fmla="*/ 88 w 88"/>
                <a:gd name="T87" fmla="*/ 184 h 18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679"/>
            <p:cNvSpPr>
              <a:spLocks/>
            </p:cNvSpPr>
            <p:nvPr/>
          </p:nvSpPr>
          <p:spPr bwMode="auto">
            <a:xfrm>
              <a:off x="4074348" y="3178565"/>
              <a:ext cx="101360" cy="161137"/>
            </a:xfrm>
            <a:custGeom>
              <a:avLst/>
              <a:gdLst>
                <a:gd name="T0" fmla="*/ 2147483647 w 96"/>
                <a:gd name="T1" fmla="*/ 2147483647 h 152"/>
                <a:gd name="T2" fmla="*/ 2147483647 w 96"/>
                <a:gd name="T3" fmla="*/ 2147483647 h 152"/>
                <a:gd name="T4" fmla="*/ 2147483647 w 96"/>
                <a:gd name="T5" fmla="*/ 2147483647 h 152"/>
                <a:gd name="T6" fmla="*/ 2147483647 w 96"/>
                <a:gd name="T7" fmla="*/ 2147483647 h 152"/>
                <a:gd name="T8" fmla="*/ 2147483647 w 96"/>
                <a:gd name="T9" fmla="*/ 2147483647 h 152"/>
                <a:gd name="T10" fmla="*/ 2147483647 w 96"/>
                <a:gd name="T11" fmla="*/ 2147483647 h 152"/>
                <a:gd name="T12" fmla="*/ 2147483647 w 96"/>
                <a:gd name="T13" fmla="*/ 2147483647 h 152"/>
                <a:gd name="T14" fmla="*/ 2147483647 w 96"/>
                <a:gd name="T15" fmla="*/ 2147483647 h 152"/>
                <a:gd name="T16" fmla="*/ 2147483647 w 96"/>
                <a:gd name="T17" fmla="*/ 2147483647 h 152"/>
                <a:gd name="T18" fmla="*/ 2147483647 w 96"/>
                <a:gd name="T19" fmla="*/ 2147483647 h 152"/>
                <a:gd name="T20" fmla="*/ 2147483647 w 96"/>
                <a:gd name="T21" fmla="*/ 2147483647 h 152"/>
                <a:gd name="T22" fmla="*/ 2147483647 w 96"/>
                <a:gd name="T23" fmla="*/ 0 h 152"/>
                <a:gd name="T24" fmla="*/ 2147483647 w 96"/>
                <a:gd name="T25" fmla="*/ 0 h 152"/>
                <a:gd name="T26" fmla="*/ 2147483647 w 96"/>
                <a:gd name="T27" fmla="*/ 2147483647 h 152"/>
                <a:gd name="T28" fmla="*/ 0 w 96"/>
                <a:gd name="T29" fmla="*/ 2147483647 h 152"/>
                <a:gd name="T30" fmla="*/ 0 w 96"/>
                <a:gd name="T31" fmla="*/ 2147483647 h 152"/>
                <a:gd name="T32" fmla="*/ 2147483647 w 96"/>
                <a:gd name="T33" fmla="*/ 2147483647 h 152"/>
                <a:gd name="T34" fmla="*/ 2147483647 w 96"/>
                <a:gd name="T35" fmla="*/ 2147483647 h 152"/>
                <a:gd name="T36" fmla="*/ 2147483647 w 96"/>
                <a:gd name="T37" fmla="*/ 2147483647 h 152"/>
                <a:gd name="T38" fmla="*/ 2147483647 w 96"/>
                <a:gd name="T39" fmla="*/ 2147483647 h 152"/>
                <a:gd name="T40" fmla="*/ 2147483647 w 96"/>
                <a:gd name="T41" fmla="*/ 2147483647 h 152"/>
                <a:gd name="T42" fmla="*/ 2147483647 w 96"/>
                <a:gd name="T43" fmla="*/ 2147483647 h 152"/>
                <a:gd name="T44" fmla="*/ 2147483647 w 96"/>
                <a:gd name="T45" fmla="*/ 2147483647 h 152"/>
                <a:gd name="T46" fmla="*/ 2147483647 w 96"/>
                <a:gd name="T47" fmla="*/ 2147483647 h 152"/>
                <a:gd name="T48" fmla="*/ 2147483647 w 96"/>
                <a:gd name="T49" fmla="*/ 2147483647 h 152"/>
                <a:gd name="T50" fmla="*/ 2147483647 w 96"/>
                <a:gd name="T51" fmla="*/ 2147483647 h 152"/>
                <a:gd name="T52" fmla="*/ 2147483647 w 96"/>
                <a:gd name="T53" fmla="*/ 2147483647 h 152"/>
                <a:gd name="T54" fmla="*/ 2147483647 w 96"/>
                <a:gd name="T55" fmla="*/ 2147483647 h 152"/>
                <a:gd name="T56" fmla="*/ 2147483647 w 96"/>
                <a:gd name="T57" fmla="*/ 2147483647 h 1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6"/>
                <a:gd name="T88" fmla="*/ 0 h 152"/>
                <a:gd name="T89" fmla="*/ 96 w 96"/>
                <a:gd name="T90" fmla="*/ 152 h 1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6" h="152">
                  <a:moveTo>
                    <a:pt x="72" y="136"/>
                  </a:moveTo>
                  <a:lnTo>
                    <a:pt x="80" y="136"/>
                  </a:lnTo>
                  <a:lnTo>
                    <a:pt x="96" y="128"/>
                  </a:lnTo>
                  <a:lnTo>
                    <a:pt x="96" y="104"/>
                  </a:lnTo>
                  <a:lnTo>
                    <a:pt x="96" y="80"/>
                  </a:lnTo>
                  <a:lnTo>
                    <a:pt x="80" y="72"/>
                  </a:lnTo>
                  <a:lnTo>
                    <a:pt x="64" y="48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48"/>
                  </a:lnTo>
                  <a:lnTo>
                    <a:pt x="40" y="48"/>
                  </a:lnTo>
                  <a:lnTo>
                    <a:pt x="48" y="56"/>
                  </a:lnTo>
                  <a:lnTo>
                    <a:pt x="72" y="88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32" y="112"/>
                  </a:lnTo>
                  <a:lnTo>
                    <a:pt x="32" y="128"/>
                  </a:lnTo>
                  <a:lnTo>
                    <a:pt x="48" y="144"/>
                  </a:lnTo>
                  <a:lnTo>
                    <a:pt x="56" y="152"/>
                  </a:lnTo>
                  <a:lnTo>
                    <a:pt x="64" y="144"/>
                  </a:lnTo>
                  <a:lnTo>
                    <a:pt x="72" y="13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680"/>
            <p:cNvSpPr>
              <a:spLocks/>
            </p:cNvSpPr>
            <p:nvPr/>
          </p:nvSpPr>
          <p:spPr bwMode="auto">
            <a:xfrm>
              <a:off x="4111600" y="3161239"/>
              <a:ext cx="93564" cy="194924"/>
            </a:xfrm>
            <a:custGeom>
              <a:avLst/>
              <a:gdLst>
                <a:gd name="T0" fmla="*/ 2147483647 w 88"/>
                <a:gd name="T1" fmla="*/ 0 h 184"/>
                <a:gd name="T2" fmla="*/ 0 w 88"/>
                <a:gd name="T3" fmla="*/ 0 h 184"/>
                <a:gd name="T4" fmla="*/ 0 w 88"/>
                <a:gd name="T5" fmla="*/ 2147483647 h 184"/>
                <a:gd name="T6" fmla="*/ 0 w 88"/>
                <a:gd name="T7" fmla="*/ 2147483647 h 184"/>
                <a:gd name="T8" fmla="*/ 2147483647 w 88"/>
                <a:gd name="T9" fmla="*/ 2147483647 h 184"/>
                <a:gd name="T10" fmla="*/ 2147483647 w 88"/>
                <a:gd name="T11" fmla="*/ 2147483647 h 184"/>
                <a:gd name="T12" fmla="*/ 2147483647 w 88"/>
                <a:gd name="T13" fmla="*/ 2147483647 h 184"/>
                <a:gd name="T14" fmla="*/ 2147483647 w 88"/>
                <a:gd name="T15" fmla="*/ 2147483647 h 184"/>
                <a:gd name="T16" fmla="*/ 2147483647 w 88"/>
                <a:gd name="T17" fmla="*/ 2147483647 h 184"/>
                <a:gd name="T18" fmla="*/ 2147483647 w 88"/>
                <a:gd name="T19" fmla="*/ 2147483647 h 184"/>
                <a:gd name="T20" fmla="*/ 2147483647 w 88"/>
                <a:gd name="T21" fmla="*/ 2147483647 h 184"/>
                <a:gd name="T22" fmla="*/ 2147483647 w 88"/>
                <a:gd name="T23" fmla="*/ 2147483647 h 184"/>
                <a:gd name="T24" fmla="*/ 2147483647 w 88"/>
                <a:gd name="T25" fmla="*/ 2147483647 h 184"/>
                <a:gd name="T26" fmla="*/ 2147483647 w 88"/>
                <a:gd name="T27" fmla="*/ 2147483647 h 184"/>
                <a:gd name="T28" fmla="*/ 2147483647 w 88"/>
                <a:gd name="T29" fmla="*/ 2147483647 h 184"/>
                <a:gd name="T30" fmla="*/ 2147483647 w 88"/>
                <a:gd name="T31" fmla="*/ 2147483647 h 184"/>
                <a:gd name="T32" fmla="*/ 2147483647 w 88"/>
                <a:gd name="T33" fmla="*/ 2147483647 h 184"/>
                <a:gd name="T34" fmla="*/ 2147483647 w 88"/>
                <a:gd name="T35" fmla="*/ 2147483647 h 184"/>
                <a:gd name="T36" fmla="*/ 2147483647 w 88"/>
                <a:gd name="T37" fmla="*/ 2147483647 h 184"/>
                <a:gd name="T38" fmla="*/ 2147483647 w 88"/>
                <a:gd name="T39" fmla="*/ 2147483647 h 184"/>
                <a:gd name="T40" fmla="*/ 2147483647 w 88"/>
                <a:gd name="T41" fmla="*/ 2147483647 h 184"/>
                <a:gd name="T42" fmla="*/ 2147483647 w 88"/>
                <a:gd name="T43" fmla="*/ 2147483647 h 184"/>
                <a:gd name="T44" fmla="*/ 2147483647 w 88"/>
                <a:gd name="T45" fmla="*/ 2147483647 h 184"/>
                <a:gd name="T46" fmla="*/ 2147483647 w 88"/>
                <a:gd name="T47" fmla="*/ 2147483647 h 184"/>
                <a:gd name="T48" fmla="*/ 2147483647 w 88"/>
                <a:gd name="T49" fmla="*/ 2147483647 h 184"/>
                <a:gd name="T50" fmla="*/ 2147483647 w 88"/>
                <a:gd name="T51" fmla="*/ 2147483647 h 184"/>
                <a:gd name="T52" fmla="*/ 2147483647 w 88"/>
                <a:gd name="T53" fmla="*/ 2147483647 h 184"/>
                <a:gd name="T54" fmla="*/ 2147483647 w 88"/>
                <a:gd name="T55" fmla="*/ 2147483647 h 184"/>
                <a:gd name="T56" fmla="*/ 2147483647 w 88"/>
                <a:gd name="T57" fmla="*/ 0 h 1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8"/>
                <a:gd name="T88" fmla="*/ 0 h 184"/>
                <a:gd name="T89" fmla="*/ 88 w 88"/>
                <a:gd name="T90" fmla="*/ 184 h 1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8" h="184">
                  <a:moveTo>
                    <a:pt x="4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32" y="64"/>
                  </a:lnTo>
                  <a:lnTo>
                    <a:pt x="48" y="88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64" y="144"/>
                  </a:lnTo>
                  <a:lnTo>
                    <a:pt x="48" y="152"/>
                  </a:lnTo>
                  <a:lnTo>
                    <a:pt x="40" y="15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32" y="168"/>
                  </a:lnTo>
                  <a:lnTo>
                    <a:pt x="40" y="184"/>
                  </a:lnTo>
                  <a:lnTo>
                    <a:pt x="72" y="160"/>
                  </a:lnTo>
                  <a:lnTo>
                    <a:pt x="88" y="144"/>
                  </a:lnTo>
                  <a:lnTo>
                    <a:pt x="72" y="88"/>
                  </a:lnTo>
                  <a:lnTo>
                    <a:pt x="64" y="80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681"/>
            <p:cNvSpPr>
              <a:spLocks/>
            </p:cNvSpPr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48"/>
                <a:gd name="T38" fmla="*/ 104 w 104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682"/>
            <p:cNvSpPr>
              <a:spLocks/>
            </p:cNvSpPr>
            <p:nvPr/>
          </p:nvSpPr>
          <p:spPr bwMode="auto">
            <a:xfrm>
              <a:off x="3726084" y="2635377"/>
              <a:ext cx="814350" cy="568312"/>
            </a:xfrm>
            <a:custGeom>
              <a:avLst/>
              <a:gdLst>
                <a:gd name="T0" fmla="*/ 2147483647 w 768"/>
                <a:gd name="T1" fmla="*/ 2147483647 h 536"/>
                <a:gd name="T2" fmla="*/ 2147483647 w 768"/>
                <a:gd name="T3" fmla="*/ 0 h 536"/>
                <a:gd name="T4" fmla="*/ 2147483647 w 768"/>
                <a:gd name="T5" fmla="*/ 2147483647 h 536"/>
                <a:gd name="T6" fmla="*/ 2147483647 w 768"/>
                <a:gd name="T7" fmla="*/ 2147483647 h 536"/>
                <a:gd name="T8" fmla="*/ 2147483647 w 768"/>
                <a:gd name="T9" fmla="*/ 2147483647 h 536"/>
                <a:gd name="T10" fmla="*/ 2147483647 w 768"/>
                <a:gd name="T11" fmla="*/ 2147483647 h 536"/>
                <a:gd name="T12" fmla="*/ 2147483647 w 768"/>
                <a:gd name="T13" fmla="*/ 2147483647 h 536"/>
                <a:gd name="T14" fmla="*/ 2147483647 w 768"/>
                <a:gd name="T15" fmla="*/ 2147483647 h 536"/>
                <a:gd name="T16" fmla="*/ 2147483647 w 768"/>
                <a:gd name="T17" fmla="*/ 2147483647 h 536"/>
                <a:gd name="T18" fmla="*/ 2147483647 w 768"/>
                <a:gd name="T19" fmla="*/ 2147483647 h 536"/>
                <a:gd name="T20" fmla="*/ 2147483647 w 768"/>
                <a:gd name="T21" fmla="*/ 2147483647 h 536"/>
                <a:gd name="T22" fmla="*/ 2147483647 w 768"/>
                <a:gd name="T23" fmla="*/ 2147483647 h 536"/>
                <a:gd name="T24" fmla="*/ 2147483647 w 768"/>
                <a:gd name="T25" fmla="*/ 2147483647 h 536"/>
                <a:gd name="T26" fmla="*/ 2147483647 w 768"/>
                <a:gd name="T27" fmla="*/ 2147483647 h 536"/>
                <a:gd name="T28" fmla="*/ 0 w 768"/>
                <a:gd name="T29" fmla="*/ 2147483647 h 536"/>
                <a:gd name="T30" fmla="*/ 0 w 768"/>
                <a:gd name="T31" fmla="*/ 2147483647 h 536"/>
                <a:gd name="T32" fmla="*/ 2147483647 w 768"/>
                <a:gd name="T33" fmla="*/ 2147483647 h 536"/>
                <a:gd name="T34" fmla="*/ 2147483647 w 768"/>
                <a:gd name="T35" fmla="*/ 2147483647 h 536"/>
                <a:gd name="T36" fmla="*/ 2147483647 w 768"/>
                <a:gd name="T37" fmla="*/ 2147483647 h 536"/>
                <a:gd name="T38" fmla="*/ 2147483647 w 768"/>
                <a:gd name="T39" fmla="*/ 2147483647 h 536"/>
                <a:gd name="T40" fmla="*/ 2147483647 w 768"/>
                <a:gd name="T41" fmla="*/ 2147483647 h 536"/>
                <a:gd name="T42" fmla="*/ 2147483647 w 768"/>
                <a:gd name="T43" fmla="*/ 2147483647 h 536"/>
                <a:gd name="T44" fmla="*/ 2147483647 w 768"/>
                <a:gd name="T45" fmla="*/ 2147483647 h 536"/>
                <a:gd name="T46" fmla="*/ 2147483647 w 768"/>
                <a:gd name="T47" fmla="*/ 2147483647 h 536"/>
                <a:gd name="T48" fmla="*/ 2147483647 w 768"/>
                <a:gd name="T49" fmla="*/ 2147483647 h 536"/>
                <a:gd name="T50" fmla="*/ 2147483647 w 768"/>
                <a:gd name="T51" fmla="*/ 2147483647 h 536"/>
                <a:gd name="T52" fmla="*/ 2147483647 w 768"/>
                <a:gd name="T53" fmla="*/ 2147483647 h 536"/>
                <a:gd name="T54" fmla="*/ 2147483647 w 768"/>
                <a:gd name="T55" fmla="*/ 2147483647 h 536"/>
                <a:gd name="T56" fmla="*/ 2147483647 w 768"/>
                <a:gd name="T57" fmla="*/ 2147483647 h 536"/>
                <a:gd name="T58" fmla="*/ 2147483647 w 768"/>
                <a:gd name="T59" fmla="*/ 2147483647 h 536"/>
                <a:gd name="T60" fmla="*/ 2147483647 w 768"/>
                <a:gd name="T61" fmla="*/ 2147483647 h 536"/>
                <a:gd name="T62" fmla="*/ 2147483647 w 768"/>
                <a:gd name="T63" fmla="*/ 2147483647 h 536"/>
                <a:gd name="T64" fmla="*/ 2147483647 w 768"/>
                <a:gd name="T65" fmla="*/ 2147483647 h 536"/>
                <a:gd name="T66" fmla="*/ 2147483647 w 768"/>
                <a:gd name="T67" fmla="*/ 2147483647 h 536"/>
                <a:gd name="T68" fmla="*/ 2147483647 w 768"/>
                <a:gd name="T69" fmla="*/ 2147483647 h 536"/>
                <a:gd name="T70" fmla="*/ 2147483647 w 768"/>
                <a:gd name="T71" fmla="*/ 2147483647 h 536"/>
                <a:gd name="T72" fmla="*/ 2147483647 w 768"/>
                <a:gd name="T73" fmla="*/ 2147483647 h 536"/>
                <a:gd name="T74" fmla="*/ 2147483647 w 768"/>
                <a:gd name="T75" fmla="*/ 2147483647 h 536"/>
                <a:gd name="T76" fmla="*/ 2147483647 w 768"/>
                <a:gd name="T77" fmla="*/ 2147483647 h 536"/>
                <a:gd name="T78" fmla="*/ 2147483647 w 768"/>
                <a:gd name="T79" fmla="*/ 2147483647 h 536"/>
                <a:gd name="T80" fmla="*/ 2147483647 w 768"/>
                <a:gd name="T81" fmla="*/ 2147483647 h 536"/>
                <a:gd name="T82" fmla="*/ 2147483647 w 768"/>
                <a:gd name="T83" fmla="*/ 2147483647 h 536"/>
                <a:gd name="T84" fmla="*/ 2147483647 w 768"/>
                <a:gd name="T85" fmla="*/ 2147483647 h 536"/>
                <a:gd name="T86" fmla="*/ 2147483647 w 768"/>
                <a:gd name="T87" fmla="*/ 2147483647 h 536"/>
                <a:gd name="T88" fmla="*/ 2147483647 w 768"/>
                <a:gd name="T89" fmla="*/ 2147483647 h 536"/>
                <a:gd name="T90" fmla="*/ 2147483647 w 768"/>
                <a:gd name="T91" fmla="*/ 2147483647 h 536"/>
                <a:gd name="T92" fmla="*/ 2147483647 w 768"/>
                <a:gd name="T93" fmla="*/ 2147483647 h 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8"/>
                <a:gd name="T142" fmla="*/ 0 h 536"/>
                <a:gd name="T143" fmla="*/ 768 w 768"/>
                <a:gd name="T144" fmla="*/ 536 h 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8" h="536">
                  <a:moveTo>
                    <a:pt x="744" y="152"/>
                  </a:moveTo>
                  <a:lnTo>
                    <a:pt x="768" y="96"/>
                  </a:lnTo>
                  <a:lnTo>
                    <a:pt x="720" y="96"/>
                  </a:lnTo>
                  <a:lnTo>
                    <a:pt x="712" y="80"/>
                  </a:lnTo>
                  <a:lnTo>
                    <a:pt x="680" y="72"/>
                  </a:lnTo>
                  <a:lnTo>
                    <a:pt x="640" y="0"/>
                  </a:lnTo>
                  <a:lnTo>
                    <a:pt x="600" y="0"/>
                  </a:lnTo>
                  <a:lnTo>
                    <a:pt x="592" y="16"/>
                  </a:lnTo>
                  <a:lnTo>
                    <a:pt x="568" y="64"/>
                  </a:lnTo>
                  <a:lnTo>
                    <a:pt x="544" y="64"/>
                  </a:lnTo>
                  <a:lnTo>
                    <a:pt x="536" y="72"/>
                  </a:lnTo>
                  <a:lnTo>
                    <a:pt x="544" y="72"/>
                  </a:lnTo>
                  <a:lnTo>
                    <a:pt x="536" y="72"/>
                  </a:lnTo>
                  <a:lnTo>
                    <a:pt x="528" y="88"/>
                  </a:lnTo>
                  <a:lnTo>
                    <a:pt x="528" y="104"/>
                  </a:lnTo>
                  <a:lnTo>
                    <a:pt x="568" y="112"/>
                  </a:lnTo>
                  <a:lnTo>
                    <a:pt x="576" y="128"/>
                  </a:lnTo>
                  <a:lnTo>
                    <a:pt x="536" y="136"/>
                  </a:lnTo>
                  <a:lnTo>
                    <a:pt x="512" y="152"/>
                  </a:lnTo>
                  <a:lnTo>
                    <a:pt x="480" y="160"/>
                  </a:lnTo>
                  <a:lnTo>
                    <a:pt x="472" y="192"/>
                  </a:lnTo>
                  <a:lnTo>
                    <a:pt x="432" y="192"/>
                  </a:lnTo>
                  <a:lnTo>
                    <a:pt x="384" y="224"/>
                  </a:lnTo>
                  <a:lnTo>
                    <a:pt x="344" y="200"/>
                  </a:lnTo>
                  <a:lnTo>
                    <a:pt x="296" y="200"/>
                  </a:lnTo>
                  <a:lnTo>
                    <a:pt x="264" y="160"/>
                  </a:lnTo>
                  <a:lnTo>
                    <a:pt x="208" y="144"/>
                  </a:lnTo>
                  <a:lnTo>
                    <a:pt x="208" y="104"/>
                  </a:lnTo>
                  <a:lnTo>
                    <a:pt x="184" y="96"/>
                  </a:lnTo>
                  <a:lnTo>
                    <a:pt x="176" y="88"/>
                  </a:lnTo>
                  <a:lnTo>
                    <a:pt x="176" y="96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68" y="96"/>
                  </a:lnTo>
                  <a:lnTo>
                    <a:pt x="168" y="88"/>
                  </a:lnTo>
                  <a:lnTo>
                    <a:pt x="152" y="96"/>
                  </a:lnTo>
                  <a:lnTo>
                    <a:pt x="144" y="120"/>
                  </a:lnTo>
                  <a:lnTo>
                    <a:pt x="112" y="112"/>
                  </a:lnTo>
                  <a:lnTo>
                    <a:pt x="104" y="152"/>
                  </a:lnTo>
                  <a:lnTo>
                    <a:pt x="80" y="160"/>
                  </a:lnTo>
                  <a:lnTo>
                    <a:pt x="72" y="208"/>
                  </a:lnTo>
                  <a:lnTo>
                    <a:pt x="56" y="224"/>
                  </a:lnTo>
                  <a:lnTo>
                    <a:pt x="32" y="240"/>
                  </a:lnTo>
                  <a:lnTo>
                    <a:pt x="0" y="248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8" y="280"/>
                  </a:lnTo>
                  <a:lnTo>
                    <a:pt x="0" y="288"/>
                  </a:lnTo>
                  <a:lnTo>
                    <a:pt x="8" y="296"/>
                  </a:lnTo>
                  <a:lnTo>
                    <a:pt x="24" y="296"/>
                  </a:lnTo>
                  <a:lnTo>
                    <a:pt x="32" y="312"/>
                  </a:lnTo>
                  <a:lnTo>
                    <a:pt x="48" y="312"/>
                  </a:lnTo>
                  <a:lnTo>
                    <a:pt x="72" y="312"/>
                  </a:lnTo>
                  <a:lnTo>
                    <a:pt x="80" y="320"/>
                  </a:lnTo>
                  <a:lnTo>
                    <a:pt x="64" y="344"/>
                  </a:lnTo>
                  <a:lnTo>
                    <a:pt x="64" y="360"/>
                  </a:lnTo>
                  <a:lnTo>
                    <a:pt x="56" y="368"/>
                  </a:lnTo>
                  <a:lnTo>
                    <a:pt x="64" y="384"/>
                  </a:lnTo>
                  <a:lnTo>
                    <a:pt x="88" y="392"/>
                  </a:lnTo>
                  <a:lnTo>
                    <a:pt x="80" y="400"/>
                  </a:lnTo>
                  <a:lnTo>
                    <a:pt x="88" y="400"/>
                  </a:lnTo>
                  <a:lnTo>
                    <a:pt x="120" y="408"/>
                  </a:lnTo>
                  <a:lnTo>
                    <a:pt x="144" y="424"/>
                  </a:lnTo>
                  <a:lnTo>
                    <a:pt x="168" y="424"/>
                  </a:lnTo>
                  <a:lnTo>
                    <a:pt x="176" y="432"/>
                  </a:lnTo>
                  <a:lnTo>
                    <a:pt x="184" y="432"/>
                  </a:lnTo>
                  <a:lnTo>
                    <a:pt x="192" y="440"/>
                  </a:lnTo>
                  <a:lnTo>
                    <a:pt x="208" y="440"/>
                  </a:lnTo>
                  <a:lnTo>
                    <a:pt x="224" y="440"/>
                  </a:lnTo>
                  <a:lnTo>
                    <a:pt x="240" y="424"/>
                  </a:lnTo>
                  <a:lnTo>
                    <a:pt x="256" y="416"/>
                  </a:lnTo>
                  <a:lnTo>
                    <a:pt x="272" y="416"/>
                  </a:lnTo>
                  <a:lnTo>
                    <a:pt x="288" y="424"/>
                  </a:lnTo>
                  <a:lnTo>
                    <a:pt x="296" y="424"/>
                  </a:lnTo>
                  <a:lnTo>
                    <a:pt x="304" y="432"/>
                  </a:lnTo>
                  <a:lnTo>
                    <a:pt x="312" y="448"/>
                  </a:lnTo>
                  <a:lnTo>
                    <a:pt x="304" y="472"/>
                  </a:lnTo>
                  <a:lnTo>
                    <a:pt x="304" y="480"/>
                  </a:lnTo>
                  <a:lnTo>
                    <a:pt x="312" y="488"/>
                  </a:lnTo>
                  <a:lnTo>
                    <a:pt x="320" y="496"/>
                  </a:lnTo>
                  <a:lnTo>
                    <a:pt x="320" y="504"/>
                  </a:lnTo>
                  <a:lnTo>
                    <a:pt x="344" y="512"/>
                  </a:lnTo>
                  <a:lnTo>
                    <a:pt x="336" y="520"/>
                  </a:lnTo>
                  <a:lnTo>
                    <a:pt x="360" y="512"/>
                  </a:lnTo>
                  <a:lnTo>
                    <a:pt x="360" y="496"/>
                  </a:lnTo>
                  <a:lnTo>
                    <a:pt x="400" y="496"/>
                  </a:lnTo>
                  <a:lnTo>
                    <a:pt x="416" y="512"/>
                  </a:lnTo>
                  <a:lnTo>
                    <a:pt x="424" y="520"/>
                  </a:lnTo>
                  <a:lnTo>
                    <a:pt x="432" y="520"/>
                  </a:lnTo>
                  <a:lnTo>
                    <a:pt x="456" y="536"/>
                  </a:lnTo>
                  <a:lnTo>
                    <a:pt x="456" y="520"/>
                  </a:lnTo>
                  <a:lnTo>
                    <a:pt x="488" y="512"/>
                  </a:lnTo>
                  <a:lnTo>
                    <a:pt x="496" y="504"/>
                  </a:lnTo>
                  <a:lnTo>
                    <a:pt x="504" y="504"/>
                  </a:lnTo>
                  <a:lnTo>
                    <a:pt x="512" y="504"/>
                  </a:lnTo>
                  <a:lnTo>
                    <a:pt x="528" y="496"/>
                  </a:lnTo>
                  <a:lnTo>
                    <a:pt x="544" y="488"/>
                  </a:lnTo>
                  <a:lnTo>
                    <a:pt x="568" y="472"/>
                  </a:lnTo>
                  <a:lnTo>
                    <a:pt x="576" y="456"/>
                  </a:lnTo>
                  <a:lnTo>
                    <a:pt x="584" y="440"/>
                  </a:lnTo>
                  <a:lnTo>
                    <a:pt x="600" y="416"/>
                  </a:lnTo>
                  <a:lnTo>
                    <a:pt x="600" y="400"/>
                  </a:lnTo>
                  <a:lnTo>
                    <a:pt x="592" y="392"/>
                  </a:lnTo>
                  <a:lnTo>
                    <a:pt x="600" y="384"/>
                  </a:lnTo>
                  <a:lnTo>
                    <a:pt x="592" y="368"/>
                  </a:lnTo>
                  <a:lnTo>
                    <a:pt x="576" y="328"/>
                  </a:lnTo>
                  <a:lnTo>
                    <a:pt x="576" y="320"/>
                  </a:lnTo>
                  <a:lnTo>
                    <a:pt x="592" y="304"/>
                  </a:lnTo>
                  <a:lnTo>
                    <a:pt x="608" y="296"/>
                  </a:lnTo>
                  <a:lnTo>
                    <a:pt x="608" y="288"/>
                  </a:lnTo>
                  <a:lnTo>
                    <a:pt x="584" y="288"/>
                  </a:lnTo>
                  <a:lnTo>
                    <a:pt x="576" y="288"/>
                  </a:lnTo>
                  <a:lnTo>
                    <a:pt x="568" y="288"/>
                  </a:lnTo>
                  <a:lnTo>
                    <a:pt x="560" y="272"/>
                  </a:lnTo>
                  <a:lnTo>
                    <a:pt x="552" y="264"/>
                  </a:lnTo>
                  <a:lnTo>
                    <a:pt x="568" y="256"/>
                  </a:lnTo>
                  <a:lnTo>
                    <a:pt x="584" y="248"/>
                  </a:lnTo>
                  <a:lnTo>
                    <a:pt x="600" y="232"/>
                  </a:lnTo>
                  <a:lnTo>
                    <a:pt x="608" y="232"/>
                  </a:lnTo>
                  <a:lnTo>
                    <a:pt x="600" y="248"/>
                  </a:lnTo>
                  <a:lnTo>
                    <a:pt x="608" y="256"/>
                  </a:lnTo>
                  <a:lnTo>
                    <a:pt x="616" y="256"/>
                  </a:lnTo>
                  <a:lnTo>
                    <a:pt x="640" y="248"/>
                  </a:lnTo>
                  <a:lnTo>
                    <a:pt x="656" y="256"/>
                  </a:lnTo>
                  <a:lnTo>
                    <a:pt x="664" y="272"/>
                  </a:lnTo>
                  <a:lnTo>
                    <a:pt x="664" y="280"/>
                  </a:lnTo>
                  <a:lnTo>
                    <a:pt x="664" y="304"/>
                  </a:lnTo>
                  <a:lnTo>
                    <a:pt x="656" y="328"/>
                  </a:lnTo>
                  <a:lnTo>
                    <a:pt x="672" y="328"/>
                  </a:lnTo>
                  <a:lnTo>
                    <a:pt x="688" y="320"/>
                  </a:lnTo>
                  <a:lnTo>
                    <a:pt x="696" y="312"/>
                  </a:lnTo>
                  <a:lnTo>
                    <a:pt x="704" y="304"/>
                  </a:lnTo>
                  <a:lnTo>
                    <a:pt x="688" y="272"/>
                  </a:lnTo>
                  <a:lnTo>
                    <a:pt x="688" y="264"/>
                  </a:lnTo>
                  <a:lnTo>
                    <a:pt x="688" y="248"/>
                  </a:lnTo>
                  <a:lnTo>
                    <a:pt x="688" y="240"/>
                  </a:lnTo>
                  <a:lnTo>
                    <a:pt x="680" y="224"/>
                  </a:lnTo>
                  <a:lnTo>
                    <a:pt x="688" y="216"/>
                  </a:lnTo>
                  <a:lnTo>
                    <a:pt x="704" y="200"/>
                  </a:lnTo>
                  <a:lnTo>
                    <a:pt x="720" y="200"/>
                  </a:lnTo>
                  <a:lnTo>
                    <a:pt x="728" y="160"/>
                  </a:lnTo>
                  <a:lnTo>
                    <a:pt x="744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683"/>
            <p:cNvSpPr>
              <a:spLocks/>
            </p:cNvSpPr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684"/>
            <p:cNvSpPr>
              <a:spLocks/>
            </p:cNvSpPr>
            <p:nvPr/>
          </p:nvSpPr>
          <p:spPr bwMode="auto">
            <a:xfrm>
              <a:off x="3803187" y="3059878"/>
              <a:ext cx="110024" cy="51113"/>
            </a:xfrm>
            <a:custGeom>
              <a:avLst/>
              <a:gdLst>
                <a:gd name="T0" fmla="*/ 2147483647 w 104"/>
                <a:gd name="T1" fmla="*/ 2147483647 h 48"/>
                <a:gd name="T2" fmla="*/ 2147483647 w 104"/>
                <a:gd name="T3" fmla="*/ 2147483647 h 48"/>
                <a:gd name="T4" fmla="*/ 2147483647 w 104"/>
                <a:gd name="T5" fmla="*/ 0 h 48"/>
                <a:gd name="T6" fmla="*/ 2147483647 w 104"/>
                <a:gd name="T7" fmla="*/ 0 h 48"/>
                <a:gd name="T8" fmla="*/ 0 w 104"/>
                <a:gd name="T9" fmla="*/ 2147483647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2147483647 w 104"/>
                <a:gd name="T23" fmla="*/ 2147483647 h 48"/>
                <a:gd name="T24" fmla="*/ 2147483647 w 104"/>
                <a:gd name="T25" fmla="*/ 2147483647 h 4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4"/>
                <a:gd name="T40" fmla="*/ 0 h 48"/>
                <a:gd name="T41" fmla="*/ 104 w 104"/>
                <a:gd name="T42" fmla="*/ 48 h 4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4" h="48">
                  <a:moveTo>
                    <a:pt x="72" y="24"/>
                  </a:moveTo>
                  <a:lnTo>
                    <a:pt x="48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40" y="40"/>
                  </a:lnTo>
                  <a:lnTo>
                    <a:pt x="72" y="40"/>
                  </a:lnTo>
                  <a:lnTo>
                    <a:pt x="88" y="48"/>
                  </a:lnTo>
                  <a:lnTo>
                    <a:pt x="96" y="48"/>
                  </a:lnTo>
                  <a:lnTo>
                    <a:pt x="104" y="32"/>
                  </a:lnTo>
                  <a:lnTo>
                    <a:pt x="96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685"/>
            <p:cNvSpPr>
              <a:spLocks/>
            </p:cNvSpPr>
            <p:nvPr/>
          </p:nvSpPr>
          <p:spPr bwMode="auto">
            <a:xfrm>
              <a:off x="3913211" y="2661367"/>
              <a:ext cx="423635" cy="211384"/>
            </a:xfrm>
            <a:custGeom>
              <a:avLst/>
              <a:gdLst>
                <a:gd name="T0" fmla="*/ 2147483647 w 400"/>
                <a:gd name="T1" fmla="*/ 2147483647 h 200"/>
                <a:gd name="T2" fmla="*/ 2147483647 w 400"/>
                <a:gd name="T3" fmla="*/ 2147483647 h 200"/>
                <a:gd name="T4" fmla="*/ 2147483647 w 400"/>
                <a:gd name="T5" fmla="*/ 2147483647 h 200"/>
                <a:gd name="T6" fmla="*/ 2147483647 w 400"/>
                <a:gd name="T7" fmla="*/ 2147483647 h 200"/>
                <a:gd name="T8" fmla="*/ 2147483647 w 400"/>
                <a:gd name="T9" fmla="*/ 2147483647 h 200"/>
                <a:gd name="T10" fmla="*/ 2147483647 w 400"/>
                <a:gd name="T11" fmla="*/ 2147483647 h 200"/>
                <a:gd name="T12" fmla="*/ 2147483647 w 400"/>
                <a:gd name="T13" fmla="*/ 2147483647 h 200"/>
                <a:gd name="T14" fmla="*/ 2147483647 w 400"/>
                <a:gd name="T15" fmla="*/ 2147483647 h 200"/>
                <a:gd name="T16" fmla="*/ 2147483647 w 400"/>
                <a:gd name="T17" fmla="*/ 2147483647 h 200"/>
                <a:gd name="T18" fmla="*/ 2147483647 w 400"/>
                <a:gd name="T19" fmla="*/ 2147483647 h 200"/>
                <a:gd name="T20" fmla="*/ 2147483647 w 400"/>
                <a:gd name="T21" fmla="*/ 2147483647 h 200"/>
                <a:gd name="T22" fmla="*/ 2147483647 w 400"/>
                <a:gd name="T23" fmla="*/ 2147483647 h 200"/>
                <a:gd name="T24" fmla="*/ 2147483647 w 400"/>
                <a:gd name="T25" fmla="*/ 2147483647 h 200"/>
                <a:gd name="T26" fmla="*/ 2147483647 w 400"/>
                <a:gd name="T27" fmla="*/ 2147483647 h 200"/>
                <a:gd name="T28" fmla="*/ 2147483647 w 400"/>
                <a:gd name="T29" fmla="*/ 2147483647 h 200"/>
                <a:gd name="T30" fmla="*/ 2147483647 w 400"/>
                <a:gd name="T31" fmla="*/ 2147483647 h 200"/>
                <a:gd name="T32" fmla="*/ 2147483647 w 400"/>
                <a:gd name="T33" fmla="*/ 2147483647 h 200"/>
                <a:gd name="T34" fmla="*/ 2147483647 w 400"/>
                <a:gd name="T35" fmla="*/ 2147483647 h 200"/>
                <a:gd name="T36" fmla="*/ 2147483647 w 400"/>
                <a:gd name="T37" fmla="*/ 2147483647 h 200"/>
                <a:gd name="T38" fmla="*/ 2147483647 w 400"/>
                <a:gd name="T39" fmla="*/ 2147483647 h 200"/>
                <a:gd name="T40" fmla="*/ 2147483647 w 400"/>
                <a:gd name="T41" fmla="*/ 2147483647 h 200"/>
                <a:gd name="T42" fmla="*/ 2147483647 w 400"/>
                <a:gd name="T43" fmla="*/ 0 h 200"/>
                <a:gd name="T44" fmla="*/ 2147483647 w 400"/>
                <a:gd name="T45" fmla="*/ 2147483647 h 200"/>
                <a:gd name="T46" fmla="*/ 2147483647 w 400"/>
                <a:gd name="T47" fmla="*/ 2147483647 h 200"/>
                <a:gd name="T48" fmla="*/ 2147483647 w 400"/>
                <a:gd name="T49" fmla="*/ 2147483647 h 200"/>
                <a:gd name="T50" fmla="*/ 2147483647 w 400"/>
                <a:gd name="T51" fmla="*/ 2147483647 h 200"/>
                <a:gd name="T52" fmla="*/ 2147483647 w 400"/>
                <a:gd name="T53" fmla="*/ 2147483647 h 200"/>
                <a:gd name="T54" fmla="*/ 0 w 400"/>
                <a:gd name="T55" fmla="*/ 2147483647 h 200"/>
                <a:gd name="T56" fmla="*/ 2147483647 w 400"/>
                <a:gd name="T57" fmla="*/ 2147483647 h 200"/>
                <a:gd name="T58" fmla="*/ 2147483647 w 400"/>
                <a:gd name="T59" fmla="*/ 2147483647 h 2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0"/>
                <a:gd name="T91" fmla="*/ 0 h 200"/>
                <a:gd name="T92" fmla="*/ 400 w 400"/>
                <a:gd name="T93" fmla="*/ 200 h 20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0" h="200">
                  <a:moveTo>
                    <a:pt x="32" y="80"/>
                  </a:moveTo>
                  <a:lnTo>
                    <a:pt x="32" y="120"/>
                  </a:lnTo>
                  <a:lnTo>
                    <a:pt x="88" y="136"/>
                  </a:lnTo>
                  <a:lnTo>
                    <a:pt x="120" y="176"/>
                  </a:lnTo>
                  <a:lnTo>
                    <a:pt x="168" y="176"/>
                  </a:lnTo>
                  <a:lnTo>
                    <a:pt x="208" y="200"/>
                  </a:lnTo>
                  <a:lnTo>
                    <a:pt x="256" y="168"/>
                  </a:lnTo>
                  <a:lnTo>
                    <a:pt x="296" y="168"/>
                  </a:lnTo>
                  <a:lnTo>
                    <a:pt x="304" y="136"/>
                  </a:lnTo>
                  <a:lnTo>
                    <a:pt x="336" y="128"/>
                  </a:lnTo>
                  <a:lnTo>
                    <a:pt x="360" y="112"/>
                  </a:lnTo>
                  <a:lnTo>
                    <a:pt x="400" y="104"/>
                  </a:lnTo>
                  <a:lnTo>
                    <a:pt x="392" y="88"/>
                  </a:lnTo>
                  <a:lnTo>
                    <a:pt x="352" y="80"/>
                  </a:lnTo>
                  <a:lnTo>
                    <a:pt x="352" y="64"/>
                  </a:lnTo>
                  <a:lnTo>
                    <a:pt x="360" y="48"/>
                  </a:lnTo>
                  <a:lnTo>
                    <a:pt x="336" y="40"/>
                  </a:lnTo>
                  <a:lnTo>
                    <a:pt x="272" y="56"/>
                  </a:lnTo>
                  <a:lnTo>
                    <a:pt x="248" y="32"/>
                  </a:lnTo>
                  <a:lnTo>
                    <a:pt x="208" y="32"/>
                  </a:lnTo>
                  <a:lnTo>
                    <a:pt x="192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112" y="40"/>
                  </a:lnTo>
                  <a:lnTo>
                    <a:pt x="80" y="32"/>
                  </a:lnTo>
                  <a:lnTo>
                    <a:pt x="40" y="32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32" y="8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686"/>
            <p:cNvSpPr>
              <a:spLocks/>
            </p:cNvSpPr>
            <p:nvPr/>
          </p:nvSpPr>
          <p:spPr bwMode="auto">
            <a:xfrm>
              <a:off x="3005297" y="2151965"/>
              <a:ext cx="144677" cy="314477"/>
            </a:xfrm>
            <a:custGeom>
              <a:avLst/>
              <a:gdLst>
                <a:gd name="T0" fmla="*/ 2147483647 w 136"/>
                <a:gd name="T1" fmla="*/ 2147483647 h 296"/>
                <a:gd name="T2" fmla="*/ 2147483647 w 136"/>
                <a:gd name="T3" fmla="*/ 2147483647 h 296"/>
                <a:gd name="T4" fmla="*/ 2147483647 w 136"/>
                <a:gd name="T5" fmla="*/ 2147483647 h 296"/>
                <a:gd name="T6" fmla="*/ 2147483647 w 136"/>
                <a:gd name="T7" fmla="*/ 2147483647 h 296"/>
                <a:gd name="T8" fmla="*/ 2147483647 w 136"/>
                <a:gd name="T9" fmla="*/ 2147483647 h 296"/>
                <a:gd name="T10" fmla="*/ 2147483647 w 136"/>
                <a:gd name="T11" fmla="*/ 2147483647 h 296"/>
                <a:gd name="T12" fmla="*/ 2147483647 w 136"/>
                <a:gd name="T13" fmla="*/ 2147483647 h 296"/>
                <a:gd name="T14" fmla="*/ 2147483647 w 136"/>
                <a:gd name="T15" fmla="*/ 2147483647 h 296"/>
                <a:gd name="T16" fmla="*/ 2147483647 w 136"/>
                <a:gd name="T17" fmla="*/ 2147483647 h 296"/>
                <a:gd name="T18" fmla="*/ 2147483647 w 136"/>
                <a:gd name="T19" fmla="*/ 2147483647 h 296"/>
                <a:gd name="T20" fmla="*/ 2147483647 w 136"/>
                <a:gd name="T21" fmla="*/ 2147483647 h 296"/>
                <a:gd name="T22" fmla="*/ 2147483647 w 136"/>
                <a:gd name="T23" fmla="*/ 2147483647 h 296"/>
                <a:gd name="T24" fmla="*/ 2147483647 w 136"/>
                <a:gd name="T25" fmla="*/ 2147483647 h 296"/>
                <a:gd name="T26" fmla="*/ 2147483647 w 136"/>
                <a:gd name="T27" fmla="*/ 2147483647 h 296"/>
                <a:gd name="T28" fmla="*/ 2147483647 w 136"/>
                <a:gd name="T29" fmla="*/ 2147483647 h 296"/>
                <a:gd name="T30" fmla="*/ 2147483647 w 136"/>
                <a:gd name="T31" fmla="*/ 2147483647 h 296"/>
                <a:gd name="T32" fmla="*/ 2147483647 w 136"/>
                <a:gd name="T33" fmla="*/ 2147483647 h 296"/>
                <a:gd name="T34" fmla="*/ 2147483647 w 136"/>
                <a:gd name="T35" fmla="*/ 0 h 296"/>
                <a:gd name="T36" fmla="*/ 2147483647 w 136"/>
                <a:gd name="T37" fmla="*/ 0 h 296"/>
                <a:gd name="T38" fmla="*/ 2147483647 w 136"/>
                <a:gd name="T39" fmla="*/ 2147483647 h 296"/>
                <a:gd name="T40" fmla="*/ 2147483647 w 136"/>
                <a:gd name="T41" fmla="*/ 2147483647 h 296"/>
                <a:gd name="T42" fmla="*/ 2147483647 w 136"/>
                <a:gd name="T43" fmla="*/ 2147483647 h 296"/>
                <a:gd name="T44" fmla="*/ 2147483647 w 136"/>
                <a:gd name="T45" fmla="*/ 2147483647 h 296"/>
                <a:gd name="T46" fmla="*/ 2147483647 w 136"/>
                <a:gd name="T47" fmla="*/ 2147483647 h 296"/>
                <a:gd name="T48" fmla="*/ 2147483647 w 136"/>
                <a:gd name="T49" fmla="*/ 2147483647 h 296"/>
                <a:gd name="T50" fmla="*/ 2147483647 w 136"/>
                <a:gd name="T51" fmla="*/ 2147483647 h 296"/>
                <a:gd name="T52" fmla="*/ 2147483647 w 136"/>
                <a:gd name="T53" fmla="*/ 2147483647 h 296"/>
                <a:gd name="T54" fmla="*/ 0 w 136"/>
                <a:gd name="T55" fmla="*/ 2147483647 h 296"/>
                <a:gd name="T56" fmla="*/ 2147483647 w 136"/>
                <a:gd name="T57" fmla="*/ 2147483647 h 296"/>
                <a:gd name="T58" fmla="*/ 2147483647 w 136"/>
                <a:gd name="T59" fmla="*/ 2147483647 h 296"/>
                <a:gd name="T60" fmla="*/ 2147483647 w 136"/>
                <a:gd name="T61" fmla="*/ 2147483647 h 296"/>
                <a:gd name="T62" fmla="*/ 2147483647 w 136"/>
                <a:gd name="T63" fmla="*/ 2147483647 h 296"/>
                <a:gd name="T64" fmla="*/ 2147483647 w 136"/>
                <a:gd name="T65" fmla="*/ 2147483647 h 296"/>
                <a:gd name="T66" fmla="*/ 2147483647 w 136"/>
                <a:gd name="T67" fmla="*/ 2147483647 h 296"/>
                <a:gd name="T68" fmla="*/ 2147483647 w 136"/>
                <a:gd name="T69" fmla="*/ 2147483647 h 296"/>
                <a:gd name="T70" fmla="*/ 2147483647 w 136"/>
                <a:gd name="T71" fmla="*/ 2147483647 h 296"/>
                <a:gd name="T72" fmla="*/ 2147483647 w 136"/>
                <a:gd name="T73" fmla="*/ 2147483647 h 296"/>
                <a:gd name="T74" fmla="*/ 2147483647 w 136"/>
                <a:gd name="T75" fmla="*/ 2147483647 h 296"/>
                <a:gd name="T76" fmla="*/ 2147483647 w 136"/>
                <a:gd name="T77" fmla="*/ 2147483647 h 296"/>
                <a:gd name="T78" fmla="*/ 2147483647 w 136"/>
                <a:gd name="T79" fmla="*/ 2147483647 h 296"/>
                <a:gd name="T80" fmla="*/ 2147483647 w 136"/>
                <a:gd name="T81" fmla="*/ 2147483647 h 296"/>
                <a:gd name="T82" fmla="*/ 2147483647 w 136"/>
                <a:gd name="T83" fmla="*/ 2147483647 h 296"/>
                <a:gd name="T84" fmla="*/ 2147483647 w 136"/>
                <a:gd name="T85" fmla="*/ 2147483647 h 296"/>
                <a:gd name="T86" fmla="*/ 2147483647 w 136"/>
                <a:gd name="T87" fmla="*/ 2147483647 h 296"/>
                <a:gd name="T88" fmla="*/ 2147483647 w 136"/>
                <a:gd name="T89" fmla="*/ 2147483647 h 296"/>
                <a:gd name="T90" fmla="*/ 2147483647 w 136"/>
                <a:gd name="T91" fmla="*/ 2147483647 h 296"/>
                <a:gd name="T92" fmla="*/ 2147483647 w 136"/>
                <a:gd name="T93" fmla="*/ 2147483647 h 296"/>
                <a:gd name="T94" fmla="*/ 2147483647 w 136"/>
                <a:gd name="T95" fmla="*/ 2147483647 h 296"/>
                <a:gd name="T96" fmla="*/ 2147483647 w 136"/>
                <a:gd name="T97" fmla="*/ 2147483647 h 296"/>
                <a:gd name="T98" fmla="*/ 2147483647 w 136"/>
                <a:gd name="T99" fmla="*/ 2147483647 h 296"/>
                <a:gd name="T100" fmla="*/ 2147483647 w 136"/>
                <a:gd name="T101" fmla="*/ 2147483647 h 296"/>
                <a:gd name="T102" fmla="*/ 2147483647 w 136"/>
                <a:gd name="T103" fmla="*/ 2147483647 h 296"/>
                <a:gd name="T104" fmla="*/ 2147483647 w 136"/>
                <a:gd name="T105" fmla="*/ 2147483647 h 29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6"/>
                <a:gd name="T160" fmla="*/ 0 h 296"/>
                <a:gd name="T161" fmla="*/ 136 w 136"/>
                <a:gd name="T162" fmla="*/ 296 h 29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6" h="296">
                  <a:moveTo>
                    <a:pt x="136" y="216"/>
                  </a:moveTo>
                  <a:lnTo>
                    <a:pt x="128" y="216"/>
                  </a:lnTo>
                  <a:lnTo>
                    <a:pt x="120" y="208"/>
                  </a:lnTo>
                  <a:lnTo>
                    <a:pt x="128" y="184"/>
                  </a:lnTo>
                  <a:lnTo>
                    <a:pt x="120" y="176"/>
                  </a:lnTo>
                  <a:lnTo>
                    <a:pt x="120" y="168"/>
                  </a:lnTo>
                  <a:lnTo>
                    <a:pt x="120" y="160"/>
                  </a:lnTo>
                  <a:lnTo>
                    <a:pt x="112" y="152"/>
                  </a:lnTo>
                  <a:lnTo>
                    <a:pt x="120" y="144"/>
                  </a:lnTo>
                  <a:lnTo>
                    <a:pt x="112" y="104"/>
                  </a:lnTo>
                  <a:lnTo>
                    <a:pt x="120" y="80"/>
                  </a:lnTo>
                  <a:lnTo>
                    <a:pt x="112" y="64"/>
                  </a:lnTo>
                  <a:lnTo>
                    <a:pt x="104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72" y="8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72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0" y="112"/>
                  </a:lnTo>
                  <a:lnTo>
                    <a:pt x="40" y="120"/>
                  </a:lnTo>
                  <a:lnTo>
                    <a:pt x="40" y="136"/>
                  </a:lnTo>
                  <a:lnTo>
                    <a:pt x="40" y="144"/>
                  </a:lnTo>
                  <a:lnTo>
                    <a:pt x="48" y="144"/>
                  </a:lnTo>
                  <a:lnTo>
                    <a:pt x="56" y="160"/>
                  </a:lnTo>
                  <a:lnTo>
                    <a:pt x="40" y="192"/>
                  </a:lnTo>
                  <a:lnTo>
                    <a:pt x="16" y="208"/>
                  </a:lnTo>
                  <a:lnTo>
                    <a:pt x="8" y="232"/>
                  </a:lnTo>
                  <a:lnTo>
                    <a:pt x="8" y="264"/>
                  </a:lnTo>
                  <a:lnTo>
                    <a:pt x="16" y="280"/>
                  </a:lnTo>
                  <a:lnTo>
                    <a:pt x="24" y="288"/>
                  </a:lnTo>
                  <a:lnTo>
                    <a:pt x="32" y="296"/>
                  </a:lnTo>
                  <a:lnTo>
                    <a:pt x="48" y="296"/>
                  </a:lnTo>
                  <a:lnTo>
                    <a:pt x="80" y="288"/>
                  </a:lnTo>
                  <a:lnTo>
                    <a:pt x="88" y="288"/>
                  </a:lnTo>
                  <a:lnTo>
                    <a:pt x="136" y="232"/>
                  </a:lnTo>
                  <a:lnTo>
                    <a:pt x="136" y="2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687"/>
            <p:cNvSpPr>
              <a:spLocks/>
            </p:cNvSpPr>
            <p:nvPr/>
          </p:nvSpPr>
          <p:spPr bwMode="auto">
            <a:xfrm>
              <a:off x="3158638" y="2652703"/>
              <a:ext cx="7797" cy="8663"/>
            </a:xfrm>
            <a:custGeom>
              <a:avLst/>
              <a:gdLst>
                <a:gd name="T0" fmla="*/ 2147483647 w 8"/>
                <a:gd name="T1" fmla="*/ 2147483647 h 8"/>
                <a:gd name="T2" fmla="*/ 0 w 8"/>
                <a:gd name="T3" fmla="*/ 0 h 8"/>
                <a:gd name="T4" fmla="*/ 0 w 8"/>
                <a:gd name="T5" fmla="*/ 2147483647 h 8"/>
                <a:gd name="T6" fmla="*/ 2147483647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688"/>
            <p:cNvSpPr>
              <a:spLocks/>
            </p:cNvSpPr>
            <p:nvPr/>
          </p:nvSpPr>
          <p:spPr bwMode="auto">
            <a:xfrm>
              <a:off x="3098861" y="1795903"/>
              <a:ext cx="2052335" cy="1102838"/>
            </a:xfrm>
            <a:custGeom>
              <a:avLst/>
              <a:gdLst>
                <a:gd name="T0" fmla="*/ 2147483647 w 1936"/>
                <a:gd name="T1" fmla="*/ 2147483647 h 1040"/>
                <a:gd name="T2" fmla="*/ 2147483647 w 1936"/>
                <a:gd name="T3" fmla="*/ 2147483647 h 1040"/>
                <a:gd name="T4" fmla="*/ 2147483647 w 1936"/>
                <a:gd name="T5" fmla="*/ 2147483647 h 1040"/>
                <a:gd name="T6" fmla="*/ 2147483647 w 1936"/>
                <a:gd name="T7" fmla="*/ 2147483647 h 1040"/>
                <a:gd name="T8" fmla="*/ 2147483647 w 1936"/>
                <a:gd name="T9" fmla="*/ 2147483647 h 1040"/>
                <a:gd name="T10" fmla="*/ 2147483647 w 1936"/>
                <a:gd name="T11" fmla="*/ 2147483647 h 1040"/>
                <a:gd name="T12" fmla="*/ 2147483647 w 1936"/>
                <a:gd name="T13" fmla="*/ 2147483647 h 1040"/>
                <a:gd name="T14" fmla="*/ 2147483647 w 1936"/>
                <a:gd name="T15" fmla="*/ 2147483647 h 1040"/>
                <a:gd name="T16" fmla="*/ 2147483647 w 1936"/>
                <a:gd name="T17" fmla="*/ 2147483647 h 1040"/>
                <a:gd name="T18" fmla="*/ 2147483647 w 1936"/>
                <a:gd name="T19" fmla="*/ 2147483647 h 1040"/>
                <a:gd name="T20" fmla="*/ 2147483647 w 1936"/>
                <a:gd name="T21" fmla="*/ 2147483647 h 1040"/>
                <a:gd name="T22" fmla="*/ 2147483647 w 1936"/>
                <a:gd name="T23" fmla="*/ 2147483647 h 1040"/>
                <a:gd name="T24" fmla="*/ 2147483647 w 1936"/>
                <a:gd name="T25" fmla="*/ 2147483647 h 1040"/>
                <a:gd name="T26" fmla="*/ 2147483647 w 1936"/>
                <a:gd name="T27" fmla="*/ 2147483647 h 1040"/>
                <a:gd name="T28" fmla="*/ 2147483647 w 1936"/>
                <a:gd name="T29" fmla="*/ 2147483647 h 1040"/>
                <a:gd name="T30" fmla="*/ 2147483647 w 1936"/>
                <a:gd name="T31" fmla="*/ 2147483647 h 1040"/>
                <a:gd name="T32" fmla="*/ 2147483647 w 1936"/>
                <a:gd name="T33" fmla="*/ 2147483647 h 1040"/>
                <a:gd name="T34" fmla="*/ 2147483647 w 1936"/>
                <a:gd name="T35" fmla="*/ 2147483647 h 1040"/>
                <a:gd name="T36" fmla="*/ 2147483647 w 1936"/>
                <a:gd name="T37" fmla="*/ 2147483647 h 1040"/>
                <a:gd name="T38" fmla="*/ 2147483647 w 1936"/>
                <a:gd name="T39" fmla="*/ 2147483647 h 1040"/>
                <a:gd name="T40" fmla="*/ 2147483647 w 1936"/>
                <a:gd name="T41" fmla="*/ 2147483647 h 1040"/>
                <a:gd name="T42" fmla="*/ 2147483647 w 1936"/>
                <a:gd name="T43" fmla="*/ 2147483647 h 1040"/>
                <a:gd name="T44" fmla="*/ 2147483647 w 1936"/>
                <a:gd name="T45" fmla="*/ 2147483647 h 1040"/>
                <a:gd name="T46" fmla="*/ 2147483647 w 1936"/>
                <a:gd name="T47" fmla="*/ 2147483647 h 1040"/>
                <a:gd name="T48" fmla="*/ 2147483647 w 1936"/>
                <a:gd name="T49" fmla="*/ 2147483647 h 1040"/>
                <a:gd name="T50" fmla="*/ 2147483647 w 1936"/>
                <a:gd name="T51" fmla="*/ 2147483647 h 1040"/>
                <a:gd name="T52" fmla="*/ 2147483647 w 1936"/>
                <a:gd name="T53" fmla="*/ 2147483647 h 1040"/>
                <a:gd name="T54" fmla="*/ 2147483647 w 1936"/>
                <a:gd name="T55" fmla="*/ 2147483647 h 1040"/>
                <a:gd name="T56" fmla="*/ 2147483647 w 1936"/>
                <a:gd name="T57" fmla="*/ 2147483647 h 1040"/>
                <a:gd name="T58" fmla="*/ 2147483647 w 1936"/>
                <a:gd name="T59" fmla="*/ 2147483647 h 1040"/>
                <a:gd name="T60" fmla="*/ 2147483647 w 1936"/>
                <a:gd name="T61" fmla="*/ 2147483647 h 1040"/>
                <a:gd name="T62" fmla="*/ 2147483647 w 1936"/>
                <a:gd name="T63" fmla="*/ 2147483647 h 1040"/>
                <a:gd name="T64" fmla="*/ 2147483647 w 1936"/>
                <a:gd name="T65" fmla="*/ 2147483647 h 1040"/>
                <a:gd name="T66" fmla="*/ 2147483647 w 1936"/>
                <a:gd name="T67" fmla="*/ 2147483647 h 1040"/>
                <a:gd name="T68" fmla="*/ 2147483647 w 1936"/>
                <a:gd name="T69" fmla="*/ 2147483647 h 1040"/>
                <a:gd name="T70" fmla="*/ 2147483647 w 1936"/>
                <a:gd name="T71" fmla="*/ 2147483647 h 1040"/>
                <a:gd name="T72" fmla="*/ 2147483647 w 1936"/>
                <a:gd name="T73" fmla="*/ 2147483647 h 1040"/>
                <a:gd name="T74" fmla="*/ 2147483647 w 1936"/>
                <a:gd name="T75" fmla="*/ 2147483647 h 1040"/>
                <a:gd name="T76" fmla="*/ 2147483647 w 1936"/>
                <a:gd name="T77" fmla="*/ 2147483647 h 1040"/>
                <a:gd name="T78" fmla="*/ 2147483647 w 1936"/>
                <a:gd name="T79" fmla="*/ 2147483647 h 1040"/>
                <a:gd name="T80" fmla="*/ 2147483647 w 1936"/>
                <a:gd name="T81" fmla="*/ 2147483647 h 1040"/>
                <a:gd name="T82" fmla="*/ 2147483647 w 1936"/>
                <a:gd name="T83" fmla="*/ 2147483647 h 1040"/>
                <a:gd name="T84" fmla="*/ 2147483647 w 1936"/>
                <a:gd name="T85" fmla="*/ 2147483647 h 1040"/>
                <a:gd name="T86" fmla="*/ 2147483647 w 1936"/>
                <a:gd name="T87" fmla="*/ 2147483647 h 1040"/>
                <a:gd name="T88" fmla="*/ 2147483647 w 1936"/>
                <a:gd name="T89" fmla="*/ 2147483647 h 1040"/>
                <a:gd name="T90" fmla="*/ 2147483647 w 1936"/>
                <a:gd name="T91" fmla="*/ 2147483647 h 1040"/>
                <a:gd name="T92" fmla="*/ 2147483647 w 1936"/>
                <a:gd name="T93" fmla="*/ 2147483647 h 1040"/>
                <a:gd name="T94" fmla="*/ 2147483647 w 1936"/>
                <a:gd name="T95" fmla="*/ 2147483647 h 1040"/>
                <a:gd name="T96" fmla="*/ 2147483647 w 1936"/>
                <a:gd name="T97" fmla="*/ 2147483647 h 1040"/>
                <a:gd name="T98" fmla="*/ 2147483647 w 1936"/>
                <a:gd name="T99" fmla="*/ 2147483647 h 1040"/>
                <a:gd name="T100" fmla="*/ 2147483647 w 1936"/>
                <a:gd name="T101" fmla="*/ 2147483647 h 1040"/>
                <a:gd name="T102" fmla="*/ 2147483647 w 1936"/>
                <a:gd name="T103" fmla="*/ 2147483647 h 1040"/>
                <a:gd name="T104" fmla="*/ 2147483647 w 1936"/>
                <a:gd name="T105" fmla="*/ 2147483647 h 1040"/>
                <a:gd name="T106" fmla="*/ 2147483647 w 1936"/>
                <a:gd name="T107" fmla="*/ 2147483647 h 1040"/>
                <a:gd name="T108" fmla="*/ 2147483647 w 1936"/>
                <a:gd name="T109" fmla="*/ 2147483647 h 1040"/>
                <a:gd name="T110" fmla="*/ 2147483647 w 1936"/>
                <a:gd name="T111" fmla="*/ 2147483647 h 1040"/>
                <a:gd name="T112" fmla="*/ 2147483647 w 1936"/>
                <a:gd name="T113" fmla="*/ 2147483647 h 1040"/>
                <a:gd name="T114" fmla="*/ 2147483647 w 1936"/>
                <a:gd name="T115" fmla="*/ 2147483647 h 1040"/>
                <a:gd name="T116" fmla="*/ 2147483647 w 1936"/>
                <a:gd name="T117" fmla="*/ 2147483647 h 1040"/>
                <a:gd name="T118" fmla="*/ 2147483647 w 1936"/>
                <a:gd name="T119" fmla="*/ 2147483647 h 1040"/>
                <a:gd name="T120" fmla="*/ 2147483647 w 1936"/>
                <a:gd name="T121" fmla="*/ 2147483647 h 104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36"/>
                <a:gd name="T184" fmla="*/ 0 h 1040"/>
                <a:gd name="T185" fmla="*/ 1936 w 1936"/>
                <a:gd name="T186" fmla="*/ 1040 h 104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36" h="1040">
                  <a:moveTo>
                    <a:pt x="1928" y="504"/>
                  </a:moveTo>
                  <a:lnTo>
                    <a:pt x="1936" y="384"/>
                  </a:lnTo>
                  <a:lnTo>
                    <a:pt x="1920" y="376"/>
                  </a:lnTo>
                  <a:lnTo>
                    <a:pt x="1912" y="376"/>
                  </a:lnTo>
                  <a:lnTo>
                    <a:pt x="1896" y="360"/>
                  </a:lnTo>
                  <a:lnTo>
                    <a:pt x="1880" y="352"/>
                  </a:lnTo>
                  <a:lnTo>
                    <a:pt x="1856" y="352"/>
                  </a:lnTo>
                  <a:lnTo>
                    <a:pt x="1840" y="344"/>
                  </a:lnTo>
                  <a:lnTo>
                    <a:pt x="1824" y="344"/>
                  </a:lnTo>
                  <a:lnTo>
                    <a:pt x="1816" y="344"/>
                  </a:lnTo>
                  <a:lnTo>
                    <a:pt x="1824" y="376"/>
                  </a:lnTo>
                  <a:lnTo>
                    <a:pt x="1808" y="384"/>
                  </a:lnTo>
                  <a:lnTo>
                    <a:pt x="1792" y="376"/>
                  </a:lnTo>
                  <a:lnTo>
                    <a:pt x="1784" y="360"/>
                  </a:lnTo>
                  <a:lnTo>
                    <a:pt x="1784" y="352"/>
                  </a:lnTo>
                  <a:lnTo>
                    <a:pt x="1760" y="352"/>
                  </a:lnTo>
                  <a:lnTo>
                    <a:pt x="1752" y="360"/>
                  </a:lnTo>
                  <a:lnTo>
                    <a:pt x="1728" y="352"/>
                  </a:lnTo>
                  <a:lnTo>
                    <a:pt x="1704" y="352"/>
                  </a:lnTo>
                  <a:lnTo>
                    <a:pt x="1696" y="360"/>
                  </a:lnTo>
                  <a:lnTo>
                    <a:pt x="1680" y="344"/>
                  </a:lnTo>
                  <a:lnTo>
                    <a:pt x="1680" y="320"/>
                  </a:lnTo>
                  <a:lnTo>
                    <a:pt x="1656" y="304"/>
                  </a:lnTo>
                  <a:lnTo>
                    <a:pt x="1616" y="304"/>
                  </a:lnTo>
                  <a:lnTo>
                    <a:pt x="1576" y="304"/>
                  </a:lnTo>
                  <a:lnTo>
                    <a:pt x="1576" y="296"/>
                  </a:lnTo>
                  <a:lnTo>
                    <a:pt x="1568" y="288"/>
                  </a:lnTo>
                  <a:lnTo>
                    <a:pt x="1544" y="272"/>
                  </a:lnTo>
                  <a:lnTo>
                    <a:pt x="1544" y="256"/>
                  </a:lnTo>
                  <a:lnTo>
                    <a:pt x="1448" y="232"/>
                  </a:lnTo>
                  <a:lnTo>
                    <a:pt x="1448" y="240"/>
                  </a:lnTo>
                  <a:lnTo>
                    <a:pt x="1424" y="256"/>
                  </a:lnTo>
                  <a:lnTo>
                    <a:pt x="1432" y="280"/>
                  </a:lnTo>
                  <a:lnTo>
                    <a:pt x="1408" y="288"/>
                  </a:lnTo>
                  <a:lnTo>
                    <a:pt x="1392" y="288"/>
                  </a:lnTo>
                  <a:lnTo>
                    <a:pt x="1368" y="280"/>
                  </a:lnTo>
                  <a:lnTo>
                    <a:pt x="1360" y="288"/>
                  </a:lnTo>
                  <a:lnTo>
                    <a:pt x="1344" y="280"/>
                  </a:lnTo>
                  <a:lnTo>
                    <a:pt x="1328" y="272"/>
                  </a:lnTo>
                  <a:lnTo>
                    <a:pt x="1328" y="296"/>
                  </a:lnTo>
                  <a:lnTo>
                    <a:pt x="1312" y="312"/>
                  </a:lnTo>
                  <a:lnTo>
                    <a:pt x="1296" y="288"/>
                  </a:lnTo>
                  <a:lnTo>
                    <a:pt x="1280" y="264"/>
                  </a:lnTo>
                  <a:lnTo>
                    <a:pt x="1296" y="240"/>
                  </a:lnTo>
                  <a:lnTo>
                    <a:pt x="1296" y="224"/>
                  </a:lnTo>
                  <a:lnTo>
                    <a:pt x="1280" y="208"/>
                  </a:lnTo>
                  <a:lnTo>
                    <a:pt x="1264" y="200"/>
                  </a:lnTo>
                  <a:lnTo>
                    <a:pt x="1248" y="200"/>
                  </a:lnTo>
                  <a:lnTo>
                    <a:pt x="1240" y="192"/>
                  </a:lnTo>
                  <a:lnTo>
                    <a:pt x="1224" y="184"/>
                  </a:lnTo>
                  <a:lnTo>
                    <a:pt x="1216" y="200"/>
                  </a:lnTo>
                  <a:lnTo>
                    <a:pt x="1208" y="216"/>
                  </a:lnTo>
                  <a:lnTo>
                    <a:pt x="1168" y="216"/>
                  </a:lnTo>
                  <a:lnTo>
                    <a:pt x="1152" y="208"/>
                  </a:lnTo>
                  <a:lnTo>
                    <a:pt x="1144" y="192"/>
                  </a:lnTo>
                  <a:lnTo>
                    <a:pt x="1112" y="192"/>
                  </a:lnTo>
                  <a:lnTo>
                    <a:pt x="1088" y="208"/>
                  </a:lnTo>
                  <a:lnTo>
                    <a:pt x="1088" y="192"/>
                  </a:lnTo>
                  <a:lnTo>
                    <a:pt x="1072" y="176"/>
                  </a:lnTo>
                  <a:lnTo>
                    <a:pt x="1056" y="176"/>
                  </a:lnTo>
                  <a:lnTo>
                    <a:pt x="1040" y="192"/>
                  </a:lnTo>
                  <a:lnTo>
                    <a:pt x="1016" y="208"/>
                  </a:lnTo>
                  <a:lnTo>
                    <a:pt x="992" y="224"/>
                  </a:lnTo>
                  <a:lnTo>
                    <a:pt x="1008" y="200"/>
                  </a:lnTo>
                  <a:lnTo>
                    <a:pt x="1024" y="192"/>
                  </a:lnTo>
                  <a:lnTo>
                    <a:pt x="1048" y="152"/>
                  </a:lnTo>
                  <a:lnTo>
                    <a:pt x="1064" y="136"/>
                  </a:lnTo>
                  <a:lnTo>
                    <a:pt x="1080" y="112"/>
                  </a:lnTo>
                  <a:lnTo>
                    <a:pt x="1072" y="72"/>
                  </a:lnTo>
                  <a:lnTo>
                    <a:pt x="1040" y="48"/>
                  </a:lnTo>
                  <a:lnTo>
                    <a:pt x="1016" y="40"/>
                  </a:lnTo>
                  <a:lnTo>
                    <a:pt x="1016" y="32"/>
                  </a:lnTo>
                  <a:lnTo>
                    <a:pt x="1000" y="0"/>
                  </a:lnTo>
                  <a:lnTo>
                    <a:pt x="968" y="0"/>
                  </a:lnTo>
                  <a:lnTo>
                    <a:pt x="936" y="32"/>
                  </a:lnTo>
                  <a:lnTo>
                    <a:pt x="928" y="64"/>
                  </a:lnTo>
                  <a:lnTo>
                    <a:pt x="888" y="88"/>
                  </a:lnTo>
                  <a:lnTo>
                    <a:pt x="864" y="72"/>
                  </a:lnTo>
                  <a:lnTo>
                    <a:pt x="824" y="88"/>
                  </a:lnTo>
                  <a:lnTo>
                    <a:pt x="784" y="112"/>
                  </a:lnTo>
                  <a:lnTo>
                    <a:pt x="760" y="136"/>
                  </a:lnTo>
                  <a:lnTo>
                    <a:pt x="752" y="184"/>
                  </a:lnTo>
                  <a:lnTo>
                    <a:pt x="688" y="200"/>
                  </a:lnTo>
                  <a:lnTo>
                    <a:pt x="680" y="216"/>
                  </a:lnTo>
                  <a:lnTo>
                    <a:pt x="680" y="256"/>
                  </a:lnTo>
                  <a:lnTo>
                    <a:pt x="672" y="248"/>
                  </a:lnTo>
                  <a:lnTo>
                    <a:pt x="648" y="240"/>
                  </a:lnTo>
                  <a:lnTo>
                    <a:pt x="632" y="264"/>
                  </a:lnTo>
                  <a:lnTo>
                    <a:pt x="624" y="256"/>
                  </a:lnTo>
                  <a:lnTo>
                    <a:pt x="624" y="248"/>
                  </a:lnTo>
                  <a:lnTo>
                    <a:pt x="608" y="232"/>
                  </a:lnTo>
                  <a:lnTo>
                    <a:pt x="600" y="232"/>
                  </a:lnTo>
                  <a:lnTo>
                    <a:pt x="592" y="256"/>
                  </a:lnTo>
                  <a:lnTo>
                    <a:pt x="592" y="280"/>
                  </a:lnTo>
                  <a:lnTo>
                    <a:pt x="592" y="312"/>
                  </a:lnTo>
                  <a:lnTo>
                    <a:pt x="584" y="320"/>
                  </a:lnTo>
                  <a:lnTo>
                    <a:pt x="576" y="304"/>
                  </a:lnTo>
                  <a:lnTo>
                    <a:pt x="584" y="272"/>
                  </a:lnTo>
                  <a:lnTo>
                    <a:pt x="576" y="248"/>
                  </a:lnTo>
                  <a:lnTo>
                    <a:pt x="576" y="232"/>
                  </a:lnTo>
                  <a:lnTo>
                    <a:pt x="552" y="224"/>
                  </a:lnTo>
                  <a:lnTo>
                    <a:pt x="528" y="224"/>
                  </a:lnTo>
                  <a:lnTo>
                    <a:pt x="512" y="280"/>
                  </a:lnTo>
                  <a:lnTo>
                    <a:pt x="504" y="288"/>
                  </a:lnTo>
                  <a:lnTo>
                    <a:pt x="496" y="304"/>
                  </a:lnTo>
                  <a:lnTo>
                    <a:pt x="504" y="320"/>
                  </a:lnTo>
                  <a:lnTo>
                    <a:pt x="504" y="344"/>
                  </a:lnTo>
                  <a:lnTo>
                    <a:pt x="504" y="352"/>
                  </a:lnTo>
                  <a:lnTo>
                    <a:pt x="528" y="376"/>
                  </a:lnTo>
                  <a:lnTo>
                    <a:pt x="512" y="400"/>
                  </a:lnTo>
                  <a:lnTo>
                    <a:pt x="488" y="376"/>
                  </a:lnTo>
                  <a:lnTo>
                    <a:pt x="456" y="352"/>
                  </a:lnTo>
                  <a:lnTo>
                    <a:pt x="432" y="352"/>
                  </a:lnTo>
                  <a:lnTo>
                    <a:pt x="416" y="352"/>
                  </a:lnTo>
                  <a:lnTo>
                    <a:pt x="416" y="376"/>
                  </a:lnTo>
                  <a:lnTo>
                    <a:pt x="408" y="384"/>
                  </a:lnTo>
                  <a:lnTo>
                    <a:pt x="392" y="376"/>
                  </a:lnTo>
                  <a:lnTo>
                    <a:pt x="376" y="384"/>
                  </a:lnTo>
                  <a:lnTo>
                    <a:pt x="360" y="392"/>
                  </a:lnTo>
                  <a:lnTo>
                    <a:pt x="344" y="392"/>
                  </a:lnTo>
                  <a:lnTo>
                    <a:pt x="336" y="384"/>
                  </a:lnTo>
                  <a:lnTo>
                    <a:pt x="320" y="392"/>
                  </a:lnTo>
                  <a:lnTo>
                    <a:pt x="296" y="408"/>
                  </a:lnTo>
                  <a:lnTo>
                    <a:pt x="264" y="424"/>
                  </a:lnTo>
                  <a:lnTo>
                    <a:pt x="256" y="424"/>
                  </a:lnTo>
                  <a:lnTo>
                    <a:pt x="248" y="448"/>
                  </a:lnTo>
                  <a:lnTo>
                    <a:pt x="240" y="448"/>
                  </a:lnTo>
                  <a:lnTo>
                    <a:pt x="224" y="432"/>
                  </a:lnTo>
                  <a:lnTo>
                    <a:pt x="232" y="424"/>
                  </a:lnTo>
                  <a:lnTo>
                    <a:pt x="240" y="416"/>
                  </a:lnTo>
                  <a:lnTo>
                    <a:pt x="240" y="400"/>
                  </a:lnTo>
                  <a:lnTo>
                    <a:pt x="224" y="392"/>
                  </a:lnTo>
                  <a:lnTo>
                    <a:pt x="216" y="392"/>
                  </a:lnTo>
                  <a:lnTo>
                    <a:pt x="200" y="392"/>
                  </a:lnTo>
                  <a:lnTo>
                    <a:pt x="208" y="408"/>
                  </a:lnTo>
                  <a:lnTo>
                    <a:pt x="208" y="432"/>
                  </a:lnTo>
                  <a:lnTo>
                    <a:pt x="216" y="448"/>
                  </a:lnTo>
                  <a:lnTo>
                    <a:pt x="208" y="472"/>
                  </a:lnTo>
                  <a:lnTo>
                    <a:pt x="200" y="464"/>
                  </a:lnTo>
                  <a:lnTo>
                    <a:pt x="184" y="464"/>
                  </a:lnTo>
                  <a:lnTo>
                    <a:pt x="176" y="472"/>
                  </a:lnTo>
                  <a:lnTo>
                    <a:pt x="160" y="480"/>
                  </a:lnTo>
                  <a:lnTo>
                    <a:pt x="152" y="488"/>
                  </a:lnTo>
                  <a:lnTo>
                    <a:pt x="168" y="520"/>
                  </a:lnTo>
                  <a:lnTo>
                    <a:pt x="160" y="512"/>
                  </a:lnTo>
                  <a:lnTo>
                    <a:pt x="136" y="512"/>
                  </a:lnTo>
                  <a:lnTo>
                    <a:pt x="120" y="504"/>
                  </a:lnTo>
                  <a:lnTo>
                    <a:pt x="120" y="512"/>
                  </a:lnTo>
                  <a:lnTo>
                    <a:pt x="128" y="528"/>
                  </a:lnTo>
                  <a:lnTo>
                    <a:pt x="136" y="536"/>
                  </a:lnTo>
                  <a:lnTo>
                    <a:pt x="128" y="544"/>
                  </a:lnTo>
                  <a:lnTo>
                    <a:pt x="104" y="528"/>
                  </a:lnTo>
                  <a:lnTo>
                    <a:pt x="96" y="520"/>
                  </a:lnTo>
                  <a:lnTo>
                    <a:pt x="96" y="512"/>
                  </a:lnTo>
                  <a:lnTo>
                    <a:pt x="88" y="488"/>
                  </a:lnTo>
                  <a:lnTo>
                    <a:pt x="96" y="480"/>
                  </a:lnTo>
                  <a:lnTo>
                    <a:pt x="96" y="472"/>
                  </a:lnTo>
                  <a:lnTo>
                    <a:pt x="80" y="464"/>
                  </a:lnTo>
                  <a:lnTo>
                    <a:pt x="64" y="448"/>
                  </a:lnTo>
                  <a:lnTo>
                    <a:pt x="56" y="440"/>
                  </a:lnTo>
                  <a:lnTo>
                    <a:pt x="64" y="440"/>
                  </a:lnTo>
                  <a:lnTo>
                    <a:pt x="72" y="448"/>
                  </a:lnTo>
                  <a:lnTo>
                    <a:pt x="88" y="448"/>
                  </a:lnTo>
                  <a:lnTo>
                    <a:pt x="96" y="464"/>
                  </a:lnTo>
                  <a:lnTo>
                    <a:pt x="128" y="472"/>
                  </a:lnTo>
                  <a:lnTo>
                    <a:pt x="152" y="464"/>
                  </a:lnTo>
                  <a:lnTo>
                    <a:pt x="168" y="456"/>
                  </a:lnTo>
                  <a:lnTo>
                    <a:pt x="176" y="432"/>
                  </a:lnTo>
                  <a:lnTo>
                    <a:pt x="144" y="400"/>
                  </a:lnTo>
                  <a:lnTo>
                    <a:pt x="120" y="384"/>
                  </a:lnTo>
                  <a:lnTo>
                    <a:pt x="104" y="368"/>
                  </a:lnTo>
                  <a:lnTo>
                    <a:pt x="80" y="360"/>
                  </a:lnTo>
                  <a:lnTo>
                    <a:pt x="72" y="360"/>
                  </a:lnTo>
                  <a:lnTo>
                    <a:pt x="72" y="344"/>
                  </a:lnTo>
                  <a:lnTo>
                    <a:pt x="56" y="344"/>
                  </a:lnTo>
                  <a:lnTo>
                    <a:pt x="40" y="344"/>
                  </a:lnTo>
                  <a:lnTo>
                    <a:pt x="32" y="352"/>
                  </a:lnTo>
                  <a:lnTo>
                    <a:pt x="16" y="368"/>
                  </a:lnTo>
                  <a:lnTo>
                    <a:pt x="16" y="376"/>
                  </a:lnTo>
                  <a:lnTo>
                    <a:pt x="16" y="384"/>
                  </a:lnTo>
                  <a:lnTo>
                    <a:pt x="8" y="392"/>
                  </a:lnTo>
                  <a:lnTo>
                    <a:pt x="16" y="400"/>
                  </a:lnTo>
                  <a:lnTo>
                    <a:pt x="24" y="408"/>
                  </a:lnTo>
                  <a:lnTo>
                    <a:pt x="32" y="424"/>
                  </a:lnTo>
                  <a:lnTo>
                    <a:pt x="16" y="448"/>
                  </a:lnTo>
                  <a:lnTo>
                    <a:pt x="32" y="488"/>
                  </a:lnTo>
                  <a:lnTo>
                    <a:pt x="24" y="496"/>
                  </a:lnTo>
                  <a:lnTo>
                    <a:pt x="32" y="504"/>
                  </a:lnTo>
                  <a:lnTo>
                    <a:pt x="24" y="504"/>
                  </a:lnTo>
                  <a:lnTo>
                    <a:pt x="32" y="512"/>
                  </a:lnTo>
                  <a:lnTo>
                    <a:pt x="32" y="520"/>
                  </a:lnTo>
                  <a:lnTo>
                    <a:pt x="40" y="528"/>
                  </a:lnTo>
                  <a:lnTo>
                    <a:pt x="32" y="544"/>
                  </a:lnTo>
                  <a:lnTo>
                    <a:pt x="40" y="560"/>
                  </a:lnTo>
                  <a:lnTo>
                    <a:pt x="48" y="560"/>
                  </a:lnTo>
                  <a:lnTo>
                    <a:pt x="48" y="568"/>
                  </a:lnTo>
                  <a:lnTo>
                    <a:pt x="0" y="624"/>
                  </a:lnTo>
                  <a:lnTo>
                    <a:pt x="8" y="624"/>
                  </a:lnTo>
                  <a:lnTo>
                    <a:pt x="16" y="632"/>
                  </a:lnTo>
                  <a:lnTo>
                    <a:pt x="16" y="648"/>
                  </a:lnTo>
                  <a:lnTo>
                    <a:pt x="8" y="648"/>
                  </a:lnTo>
                  <a:lnTo>
                    <a:pt x="8" y="656"/>
                  </a:lnTo>
                  <a:lnTo>
                    <a:pt x="8" y="672"/>
                  </a:lnTo>
                  <a:lnTo>
                    <a:pt x="8" y="680"/>
                  </a:lnTo>
                  <a:lnTo>
                    <a:pt x="0" y="712"/>
                  </a:lnTo>
                  <a:lnTo>
                    <a:pt x="8" y="728"/>
                  </a:lnTo>
                  <a:lnTo>
                    <a:pt x="24" y="736"/>
                  </a:lnTo>
                  <a:lnTo>
                    <a:pt x="40" y="744"/>
                  </a:lnTo>
                  <a:lnTo>
                    <a:pt x="56" y="776"/>
                  </a:lnTo>
                  <a:lnTo>
                    <a:pt x="64" y="784"/>
                  </a:lnTo>
                  <a:lnTo>
                    <a:pt x="64" y="792"/>
                  </a:lnTo>
                  <a:lnTo>
                    <a:pt x="48" y="800"/>
                  </a:lnTo>
                  <a:lnTo>
                    <a:pt x="56" y="816"/>
                  </a:lnTo>
                  <a:lnTo>
                    <a:pt x="64" y="816"/>
                  </a:lnTo>
                  <a:lnTo>
                    <a:pt x="72" y="816"/>
                  </a:lnTo>
                  <a:lnTo>
                    <a:pt x="88" y="832"/>
                  </a:lnTo>
                  <a:lnTo>
                    <a:pt x="136" y="856"/>
                  </a:lnTo>
                  <a:lnTo>
                    <a:pt x="144" y="856"/>
                  </a:lnTo>
                  <a:lnTo>
                    <a:pt x="136" y="872"/>
                  </a:lnTo>
                  <a:lnTo>
                    <a:pt x="128" y="880"/>
                  </a:lnTo>
                  <a:lnTo>
                    <a:pt x="120" y="888"/>
                  </a:lnTo>
                  <a:lnTo>
                    <a:pt x="112" y="896"/>
                  </a:lnTo>
                  <a:lnTo>
                    <a:pt x="128" y="896"/>
                  </a:lnTo>
                  <a:lnTo>
                    <a:pt x="120" y="912"/>
                  </a:lnTo>
                  <a:lnTo>
                    <a:pt x="104" y="928"/>
                  </a:lnTo>
                  <a:lnTo>
                    <a:pt x="120" y="944"/>
                  </a:lnTo>
                  <a:lnTo>
                    <a:pt x="144" y="952"/>
                  </a:lnTo>
                  <a:lnTo>
                    <a:pt x="160" y="976"/>
                  </a:lnTo>
                  <a:lnTo>
                    <a:pt x="160" y="984"/>
                  </a:lnTo>
                  <a:lnTo>
                    <a:pt x="168" y="992"/>
                  </a:lnTo>
                  <a:lnTo>
                    <a:pt x="184" y="992"/>
                  </a:lnTo>
                  <a:lnTo>
                    <a:pt x="192" y="1000"/>
                  </a:lnTo>
                  <a:lnTo>
                    <a:pt x="200" y="1016"/>
                  </a:lnTo>
                  <a:lnTo>
                    <a:pt x="200" y="1024"/>
                  </a:lnTo>
                  <a:lnTo>
                    <a:pt x="208" y="1032"/>
                  </a:lnTo>
                  <a:lnTo>
                    <a:pt x="224" y="1032"/>
                  </a:lnTo>
                  <a:lnTo>
                    <a:pt x="240" y="1024"/>
                  </a:lnTo>
                  <a:lnTo>
                    <a:pt x="248" y="1032"/>
                  </a:lnTo>
                  <a:lnTo>
                    <a:pt x="248" y="1040"/>
                  </a:lnTo>
                  <a:lnTo>
                    <a:pt x="256" y="1024"/>
                  </a:lnTo>
                  <a:lnTo>
                    <a:pt x="272" y="1008"/>
                  </a:lnTo>
                  <a:lnTo>
                    <a:pt x="256" y="976"/>
                  </a:lnTo>
                  <a:lnTo>
                    <a:pt x="224" y="936"/>
                  </a:lnTo>
                  <a:lnTo>
                    <a:pt x="240" y="912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56" y="904"/>
                  </a:lnTo>
                  <a:lnTo>
                    <a:pt x="256" y="896"/>
                  </a:lnTo>
                  <a:lnTo>
                    <a:pt x="240" y="888"/>
                  </a:lnTo>
                  <a:lnTo>
                    <a:pt x="256" y="856"/>
                  </a:lnTo>
                  <a:lnTo>
                    <a:pt x="296" y="840"/>
                  </a:lnTo>
                  <a:lnTo>
                    <a:pt x="328" y="832"/>
                  </a:lnTo>
                  <a:lnTo>
                    <a:pt x="352" y="848"/>
                  </a:lnTo>
                  <a:lnTo>
                    <a:pt x="376" y="840"/>
                  </a:lnTo>
                  <a:lnTo>
                    <a:pt x="400" y="848"/>
                  </a:lnTo>
                  <a:lnTo>
                    <a:pt x="432" y="840"/>
                  </a:lnTo>
                  <a:lnTo>
                    <a:pt x="424" y="816"/>
                  </a:lnTo>
                  <a:lnTo>
                    <a:pt x="440" y="784"/>
                  </a:lnTo>
                  <a:lnTo>
                    <a:pt x="488" y="760"/>
                  </a:lnTo>
                  <a:lnTo>
                    <a:pt x="536" y="752"/>
                  </a:lnTo>
                  <a:lnTo>
                    <a:pt x="568" y="792"/>
                  </a:lnTo>
                  <a:lnTo>
                    <a:pt x="608" y="776"/>
                  </a:lnTo>
                  <a:lnTo>
                    <a:pt x="624" y="776"/>
                  </a:lnTo>
                  <a:lnTo>
                    <a:pt x="640" y="808"/>
                  </a:lnTo>
                  <a:lnTo>
                    <a:pt x="656" y="848"/>
                  </a:lnTo>
                  <a:lnTo>
                    <a:pt x="696" y="848"/>
                  </a:lnTo>
                  <a:lnTo>
                    <a:pt x="728" y="864"/>
                  </a:lnTo>
                  <a:lnTo>
                    <a:pt x="760" y="864"/>
                  </a:lnTo>
                  <a:lnTo>
                    <a:pt x="760" y="888"/>
                  </a:lnTo>
                  <a:lnTo>
                    <a:pt x="768" y="888"/>
                  </a:lnTo>
                  <a:lnTo>
                    <a:pt x="776" y="872"/>
                  </a:lnTo>
                  <a:lnTo>
                    <a:pt x="808" y="856"/>
                  </a:lnTo>
                  <a:lnTo>
                    <a:pt x="848" y="848"/>
                  </a:lnTo>
                  <a:lnTo>
                    <a:pt x="880" y="864"/>
                  </a:lnTo>
                  <a:lnTo>
                    <a:pt x="896" y="840"/>
                  </a:lnTo>
                  <a:lnTo>
                    <a:pt x="912" y="824"/>
                  </a:lnTo>
                  <a:lnTo>
                    <a:pt x="960" y="840"/>
                  </a:lnTo>
                  <a:lnTo>
                    <a:pt x="976" y="856"/>
                  </a:lnTo>
                  <a:lnTo>
                    <a:pt x="1016" y="856"/>
                  </a:lnTo>
                  <a:lnTo>
                    <a:pt x="1040" y="880"/>
                  </a:lnTo>
                  <a:lnTo>
                    <a:pt x="1104" y="864"/>
                  </a:lnTo>
                  <a:lnTo>
                    <a:pt x="1128" y="872"/>
                  </a:lnTo>
                  <a:lnTo>
                    <a:pt x="1136" y="864"/>
                  </a:lnTo>
                  <a:lnTo>
                    <a:pt x="1160" y="864"/>
                  </a:lnTo>
                  <a:lnTo>
                    <a:pt x="1184" y="816"/>
                  </a:lnTo>
                  <a:lnTo>
                    <a:pt x="1192" y="800"/>
                  </a:lnTo>
                  <a:lnTo>
                    <a:pt x="1232" y="800"/>
                  </a:lnTo>
                  <a:lnTo>
                    <a:pt x="1272" y="872"/>
                  </a:lnTo>
                  <a:lnTo>
                    <a:pt x="1304" y="880"/>
                  </a:lnTo>
                  <a:lnTo>
                    <a:pt x="1312" y="896"/>
                  </a:lnTo>
                  <a:lnTo>
                    <a:pt x="1360" y="888"/>
                  </a:lnTo>
                  <a:lnTo>
                    <a:pt x="1336" y="952"/>
                  </a:lnTo>
                  <a:lnTo>
                    <a:pt x="1320" y="952"/>
                  </a:lnTo>
                  <a:lnTo>
                    <a:pt x="1304" y="1000"/>
                  </a:lnTo>
                  <a:lnTo>
                    <a:pt x="1312" y="1000"/>
                  </a:lnTo>
                  <a:lnTo>
                    <a:pt x="1320" y="1000"/>
                  </a:lnTo>
                  <a:lnTo>
                    <a:pt x="1328" y="992"/>
                  </a:lnTo>
                  <a:lnTo>
                    <a:pt x="1344" y="1000"/>
                  </a:lnTo>
                  <a:lnTo>
                    <a:pt x="1368" y="976"/>
                  </a:lnTo>
                  <a:lnTo>
                    <a:pt x="1384" y="960"/>
                  </a:lnTo>
                  <a:lnTo>
                    <a:pt x="1416" y="920"/>
                  </a:lnTo>
                  <a:lnTo>
                    <a:pt x="1432" y="888"/>
                  </a:lnTo>
                  <a:lnTo>
                    <a:pt x="1432" y="856"/>
                  </a:lnTo>
                  <a:lnTo>
                    <a:pt x="1440" y="808"/>
                  </a:lnTo>
                  <a:lnTo>
                    <a:pt x="1440" y="792"/>
                  </a:lnTo>
                  <a:lnTo>
                    <a:pt x="1424" y="776"/>
                  </a:lnTo>
                  <a:lnTo>
                    <a:pt x="1400" y="792"/>
                  </a:lnTo>
                  <a:lnTo>
                    <a:pt x="1384" y="784"/>
                  </a:lnTo>
                  <a:lnTo>
                    <a:pt x="1376" y="768"/>
                  </a:lnTo>
                  <a:lnTo>
                    <a:pt x="1368" y="768"/>
                  </a:lnTo>
                  <a:lnTo>
                    <a:pt x="1376" y="760"/>
                  </a:lnTo>
                  <a:lnTo>
                    <a:pt x="1400" y="736"/>
                  </a:lnTo>
                  <a:lnTo>
                    <a:pt x="1416" y="720"/>
                  </a:lnTo>
                  <a:lnTo>
                    <a:pt x="1416" y="712"/>
                  </a:lnTo>
                  <a:lnTo>
                    <a:pt x="1472" y="656"/>
                  </a:lnTo>
                  <a:lnTo>
                    <a:pt x="1488" y="656"/>
                  </a:lnTo>
                  <a:lnTo>
                    <a:pt x="1528" y="656"/>
                  </a:lnTo>
                  <a:lnTo>
                    <a:pt x="1544" y="648"/>
                  </a:lnTo>
                  <a:lnTo>
                    <a:pt x="1568" y="656"/>
                  </a:lnTo>
                  <a:lnTo>
                    <a:pt x="1568" y="672"/>
                  </a:lnTo>
                  <a:lnTo>
                    <a:pt x="1608" y="664"/>
                  </a:lnTo>
                  <a:lnTo>
                    <a:pt x="1616" y="664"/>
                  </a:lnTo>
                  <a:lnTo>
                    <a:pt x="1608" y="656"/>
                  </a:lnTo>
                  <a:lnTo>
                    <a:pt x="1616" y="632"/>
                  </a:lnTo>
                  <a:lnTo>
                    <a:pt x="1624" y="608"/>
                  </a:lnTo>
                  <a:lnTo>
                    <a:pt x="1648" y="592"/>
                  </a:lnTo>
                  <a:lnTo>
                    <a:pt x="1680" y="600"/>
                  </a:lnTo>
                  <a:lnTo>
                    <a:pt x="1688" y="616"/>
                  </a:lnTo>
                  <a:lnTo>
                    <a:pt x="1704" y="600"/>
                  </a:lnTo>
                  <a:lnTo>
                    <a:pt x="1736" y="576"/>
                  </a:lnTo>
                  <a:lnTo>
                    <a:pt x="1736" y="608"/>
                  </a:lnTo>
                  <a:lnTo>
                    <a:pt x="1712" y="632"/>
                  </a:lnTo>
                  <a:lnTo>
                    <a:pt x="1696" y="640"/>
                  </a:lnTo>
                  <a:lnTo>
                    <a:pt x="1680" y="664"/>
                  </a:lnTo>
                  <a:lnTo>
                    <a:pt x="1664" y="680"/>
                  </a:lnTo>
                  <a:lnTo>
                    <a:pt x="1648" y="696"/>
                  </a:lnTo>
                  <a:lnTo>
                    <a:pt x="1640" y="696"/>
                  </a:lnTo>
                  <a:lnTo>
                    <a:pt x="1624" y="744"/>
                  </a:lnTo>
                  <a:lnTo>
                    <a:pt x="1640" y="840"/>
                  </a:lnTo>
                  <a:lnTo>
                    <a:pt x="1664" y="808"/>
                  </a:lnTo>
                  <a:lnTo>
                    <a:pt x="1672" y="800"/>
                  </a:lnTo>
                  <a:lnTo>
                    <a:pt x="1680" y="784"/>
                  </a:lnTo>
                  <a:lnTo>
                    <a:pt x="1688" y="768"/>
                  </a:lnTo>
                  <a:lnTo>
                    <a:pt x="1704" y="760"/>
                  </a:lnTo>
                  <a:lnTo>
                    <a:pt x="1704" y="744"/>
                  </a:lnTo>
                  <a:lnTo>
                    <a:pt x="1712" y="736"/>
                  </a:lnTo>
                  <a:lnTo>
                    <a:pt x="1720" y="704"/>
                  </a:lnTo>
                  <a:lnTo>
                    <a:pt x="1720" y="696"/>
                  </a:lnTo>
                  <a:lnTo>
                    <a:pt x="1704" y="696"/>
                  </a:lnTo>
                  <a:lnTo>
                    <a:pt x="1720" y="656"/>
                  </a:lnTo>
                  <a:lnTo>
                    <a:pt x="1728" y="648"/>
                  </a:lnTo>
                  <a:lnTo>
                    <a:pt x="1744" y="640"/>
                  </a:lnTo>
                  <a:lnTo>
                    <a:pt x="1752" y="640"/>
                  </a:lnTo>
                  <a:lnTo>
                    <a:pt x="1760" y="648"/>
                  </a:lnTo>
                  <a:lnTo>
                    <a:pt x="1784" y="624"/>
                  </a:lnTo>
                  <a:lnTo>
                    <a:pt x="1808" y="648"/>
                  </a:lnTo>
                  <a:lnTo>
                    <a:pt x="1816" y="624"/>
                  </a:lnTo>
                  <a:lnTo>
                    <a:pt x="1832" y="624"/>
                  </a:lnTo>
                  <a:lnTo>
                    <a:pt x="1856" y="592"/>
                  </a:lnTo>
                  <a:lnTo>
                    <a:pt x="1888" y="576"/>
                  </a:lnTo>
                  <a:lnTo>
                    <a:pt x="1904" y="576"/>
                  </a:lnTo>
                  <a:lnTo>
                    <a:pt x="1920" y="584"/>
                  </a:lnTo>
                  <a:lnTo>
                    <a:pt x="1920" y="576"/>
                  </a:lnTo>
                  <a:lnTo>
                    <a:pt x="1920" y="560"/>
                  </a:lnTo>
                  <a:lnTo>
                    <a:pt x="1912" y="536"/>
                  </a:lnTo>
                  <a:lnTo>
                    <a:pt x="1896" y="520"/>
                  </a:lnTo>
                  <a:lnTo>
                    <a:pt x="1912" y="512"/>
                  </a:lnTo>
                  <a:lnTo>
                    <a:pt x="1928" y="50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689"/>
            <p:cNvSpPr>
              <a:spLocks/>
            </p:cNvSpPr>
            <p:nvPr/>
          </p:nvSpPr>
          <p:spPr bwMode="auto">
            <a:xfrm>
              <a:off x="3412472" y="2941191"/>
              <a:ext cx="42450" cy="8663"/>
            </a:xfrm>
            <a:custGeom>
              <a:avLst/>
              <a:gdLst>
                <a:gd name="T0" fmla="*/ 2147483647 w 40"/>
                <a:gd name="T1" fmla="*/ 2147483647 h 8"/>
                <a:gd name="T2" fmla="*/ 2147483647 w 40"/>
                <a:gd name="T3" fmla="*/ 2147483647 h 8"/>
                <a:gd name="T4" fmla="*/ 2147483647 w 40"/>
                <a:gd name="T5" fmla="*/ 0 h 8"/>
                <a:gd name="T6" fmla="*/ 0 w 40"/>
                <a:gd name="T7" fmla="*/ 2147483647 h 8"/>
                <a:gd name="T8" fmla="*/ 2147483647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"/>
                <a:gd name="T16" fmla="*/ 0 h 8"/>
                <a:gd name="T17" fmla="*/ 40 w 40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" h="8">
                  <a:moveTo>
                    <a:pt x="8" y="8"/>
                  </a:moveTo>
                  <a:lnTo>
                    <a:pt x="24" y="8"/>
                  </a:lnTo>
                  <a:lnTo>
                    <a:pt x="4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690"/>
            <p:cNvSpPr>
              <a:spLocks/>
            </p:cNvSpPr>
            <p:nvPr/>
          </p:nvSpPr>
          <p:spPr bwMode="auto">
            <a:xfrm>
              <a:off x="3353562" y="2585130"/>
              <a:ext cx="550986" cy="389848"/>
            </a:xfrm>
            <a:custGeom>
              <a:avLst/>
              <a:gdLst>
                <a:gd name="T0" fmla="*/ 2147483647 w 520"/>
                <a:gd name="T1" fmla="*/ 2147483647 h 368"/>
                <a:gd name="T2" fmla="*/ 2147483647 w 520"/>
                <a:gd name="T3" fmla="*/ 2147483647 h 368"/>
                <a:gd name="T4" fmla="*/ 2147483647 w 520"/>
                <a:gd name="T5" fmla="*/ 2147483647 h 368"/>
                <a:gd name="T6" fmla="*/ 2147483647 w 520"/>
                <a:gd name="T7" fmla="*/ 2147483647 h 368"/>
                <a:gd name="T8" fmla="*/ 2147483647 w 520"/>
                <a:gd name="T9" fmla="*/ 2147483647 h 368"/>
                <a:gd name="T10" fmla="*/ 2147483647 w 520"/>
                <a:gd name="T11" fmla="*/ 2147483647 h 368"/>
                <a:gd name="T12" fmla="*/ 2147483647 w 520"/>
                <a:gd name="T13" fmla="*/ 2147483647 h 368"/>
                <a:gd name="T14" fmla="*/ 2147483647 w 520"/>
                <a:gd name="T15" fmla="*/ 2147483647 h 368"/>
                <a:gd name="T16" fmla="*/ 2147483647 w 520"/>
                <a:gd name="T17" fmla="*/ 2147483647 h 368"/>
                <a:gd name="T18" fmla="*/ 2147483647 w 520"/>
                <a:gd name="T19" fmla="*/ 2147483647 h 368"/>
                <a:gd name="T20" fmla="*/ 2147483647 w 520"/>
                <a:gd name="T21" fmla="*/ 2147483647 h 368"/>
                <a:gd name="T22" fmla="*/ 2147483647 w 520"/>
                <a:gd name="T23" fmla="*/ 2147483647 h 368"/>
                <a:gd name="T24" fmla="*/ 2147483647 w 520"/>
                <a:gd name="T25" fmla="*/ 2147483647 h 368"/>
                <a:gd name="T26" fmla="*/ 2147483647 w 520"/>
                <a:gd name="T27" fmla="*/ 2147483647 h 368"/>
                <a:gd name="T28" fmla="*/ 2147483647 w 520"/>
                <a:gd name="T29" fmla="*/ 2147483647 h 368"/>
                <a:gd name="T30" fmla="*/ 0 w 520"/>
                <a:gd name="T31" fmla="*/ 2147483647 h 368"/>
                <a:gd name="T32" fmla="*/ 2147483647 w 520"/>
                <a:gd name="T33" fmla="*/ 2147483647 h 368"/>
                <a:gd name="T34" fmla="*/ 2147483647 w 520"/>
                <a:gd name="T35" fmla="*/ 2147483647 h 368"/>
                <a:gd name="T36" fmla="*/ 2147483647 w 520"/>
                <a:gd name="T37" fmla="*/ 2147483647 h 368"/>
                <a:gd name="T38" fmla="*/ 2147483647 w 520"/>
                <a:gd name="T39" fmla="*/ 2147483647 h 368"/>
                <a:gd name="T40" fmla="*/ 2147483647 w 520"/>
                <a:gd name="T41" fmla="*/ 2147483647 h 368"/>
                <a:gd name="T42" fmla="*/ 2147483647 w 520"/>
                <a:gd name="T43" fmla="*/ 2147483647 h 368"/>
                <a:gd name="T44" fmla="*/ 2147483647 w 520"/>
                <a:gd name="T45" fmla="*/ 2147483647 h 368"/>
                <a:gd name="T46" fmla="*/ 2147483647 w 520"/>
                <a:gd name="T47" fmla="*/ 2147483647 h 368"/>
                <a:gd name="T48" fmla="*/ 2147483647 w 520"/>
                <a:gd name="T49" fmla="*/ 2147483647 h 368"/>
                <a:gd name="T50" fmla="*/ 2147483647 w 520"/>
                <a:gd name="T51" fmla="*/ 2147483647 h 368"/>
                <a:gd name="T52" fmla="*/ 2147483647 w 520"/>
                <a:gd name="T53" fmla="*/ 2147483647 h 368"/>
                <a:gd name="T54" fmla="*/ 2147483647 w 520"/>
                <a:gd name="T55" fmla="*/ 2147483647 h 368"/>
                <a:gd name="T56" fmla="*/ 2147483647 w 520"/>
                <a:gd name="T57" fmla="*/ 2147483647 h 368"/>
                <a:gd name="T58" fmla="*/ 2147483647 w 520"/>
                <a:gd name="T59" fmla="*/ 2147483647 h 368"/>
                <a:gd name="T60" fmla="*/ 2147483647 w 520"/>
                <a:gd name="T61" fmla="*/ 2147483647 h 368"/>
                <a:gd name="T62" fmla="*/ 2147483647 w 520"/>
                <a:gd name="T63" fmla="*/ 2147483647 h 368"/>
                <a:gd name="T64" fmla="*/ 2147483647 w 520"/>
                <a:gd name="T65" fmla="*/ 2147483647 h 368"/>
                <a:gd name="T66" fmla="*/ 2147483647 w 520"/>
                <a:gd name="T67" fmla="*/ 2147483647 h 368"/>
                <a:gd name="T68" fmla="*/ 2147483647 w 520"/>
                <a:gd name="T69" fmla="*/ 2147483647 h 3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20"/>
                <a:gd name="T106" fmla="*/ 0 h 368"/>
                <a:gd name="T107" fmla="*/ 520 w 520"/>
                <a:gd name="T108" fmla="*/ 368 h 3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20" h="368">
                  <a:moveTo>
                    <a:pt x="360" y="320"/>
                  </a:moveTo>
                  <a:lnTo>
                    <a:pt x="352" y="312"/>
                  </a:lnTo>
                  <a:lnTo>
                    <a:pt x="352" y="296"/>
                  </a:lnTo>
                  <a:lnTo>
                    <a:pt x="384" y="288"/>
                  </a:lnTo>
                  <a:lnTo>
                    <a:pt x="408" y="272"/>
                  </a:lnTo>
                  <a:lnTo>
                    <a:pt x="424" y="256"/>
                  </a:lnTo>
                  <a:lnTo>
                    <a:pt x="432" y="208"/>
                  </a:lnTo>
                  <a:lnTo>
                    <a:pt x="456" y="200"/>
                  </a:lnTo>
                  <a:lnTo>
                    <a:pt x="464" y="160"/>
                  </a:lnTo>
                  <a:lnTo>
                    <a:pt x="496" y="168"/>
                  </a:lnTo>
                  <a:lnTo>
                    <a:pt x="504" y="144"/>
                  </a:lnTo>
                  <a:lnTo>
                    <a:pt x="520" y="136"/>
                  </a:lnTo>
                  <a:lnTo>
                    <a:pt x="520" y="120"/>
                  </a:lnTo>
                  <a:lnTo>
                    <a:pt x="488" y="112"/>
                  </a:lnTo>
                  <a:lnTo>
                    <a:pt x="456" y="96"/>
                  </a:lnTo>
                  <a:lnTo>
                    <a:pt x="416" y="96"/>
                  </a:lnTo>
                  <a:lnTo>
                    <a:pt x="400" y="56"/>
                  </a:lnTo>
                  <a:lnTo>
                    <a:pt x="384" y="24"/>
                  </a:lnTo>
                  <a:lnTo>
                    <a:pt x="368" y="24"/>
                  </a:lnTo>
                  <a:lnTo>
                    <a:pt x="328" y="40"/>
                  </a:lnTo>
                  <a:lnTo>
                    <a:pt x="296" y="0"/>
                  </a:lnTo>
                  <a:lnTo>
                    <a:pt x="248" y="16"/>
                  </a:lnTo>
                  <a:lnTo>
                    <a:pt x="200" y="32"/>
                  </a:lnTo>
                  <a:lnTo>
                    <a:pt x="184" y="64"/>
                  </a:lnTo>
                  <a:lnTo>
                    <a:pt x="192" y="96"/>
                  </a:lnTo>
                  <a:lnTo>
                    <a:pt x="160" y="96"/>
                  </a:lnTo>
                  <a:lnTo>
                    <a:pt x="136" y="96"/>
                  </a:lnTo>
                  <a:lnTo>
                    <a:pt x="112" y="96"/>
                  </a:lnTo>
                  <a:lnTo>
                    <a:pt x="88" y="80"/>
                  </a:lnTo>
                  <a:lnTo>
                    <a:pt x="56" y="88"/>
                  </a:lnTo>
                  <a:lnTo>
                    <a:pt x="16" y="104"/>
                  </a:lnTo>
                  <a:lnTo>
                    <a:pt x="0" y="136"/>
                  </a:lnTo>
                  <a:lnTo>
                    <a:pt x="16" y="152"/>
                  </a:lnTo>
                  <a:lnTo>
                    <a:pt x="24" y="168"/>
                  </a:lnTo>
                  <a:lnTo>
                    <a:pt x="56" y="168"/>
                  </a:lnTo>
                  <a:lnTo>
                    <a:pt x="80" y="168"/>
                  </a:lnTo>
                  <a:lnTo>
                    <a:pt x="104" y="200"/>
                  </a:lnTo>
                  <a:lnTo>
                    <a:pt x="80" y="200"/>
                  </a:lnTo>
                  <a:lnTo>
                    <a:pt x="64" y="200"/>
                  </a:lnTo>
                  <a:lnTo>
                    <a:pt x="56" y="208"/>
                  </a:lnTo>
                  <a:lnTo>
                    <a:pt x="64" y="240"/>
                  </a:lnTo>
                  <a:lnTo>
                    <a:pt x="80" y="256"/>
                  </a:lnTo>
                  <a:lnTo>
                    <a:pt x="80" y="288"/>
                  </a:lnTo>
                  <a:lnTo>
                    <a:pt x="96" y="304"/>
                  </a:lnTo>
                  <a:lnTo>
                    <a:pt x="96" y="336"/>
                  </a:lnTo>
                  <a:lnTo>
                    <a:pt x="96" y="328"/>
                  </a:lnTo>
                  <a:lnTo>
                    <a:pt x="120" y="320"/>
                  </a:lnTo>
                  <a:lnTo>
                    <a:pt x="136" y="320"/>
                  </a:lnTo>
                  <a:lnTo>
                    <a:pt x="152" y="328"/>
                  </a:lnTo>
                  <a:lnTo>
                    <a:pt x="168" y="344"/>
                  </a:lnTo>
                  <a:lnTo>
                    <a:pt x="184" y="344"/>
                  </a:lnTo>
                  <a:lnTo>
                    <a:pt x="184" y="360"/>
                  </a:lnTo>
                  <a:lnTo>
                    <a:pt x="192" y="360"/>
                  </a:lnTo>
                  <a:lnTo>
                    <a:pt x="208" y="368"/>
                  </a:lnTo>
                  <a:lnTo>
                    <a:pt x="216" y="360"/>
                  </a:lnTo>
                  <a:lnTo>
                    <a:pt x="232" y="352"/>
                  </a:lnTo>
                  <a:lnTo>
                    <a:pt x="240" y="328"/>
                  </a:lnTo>
                  <a:lnTo>
                    <a:pt x="256" y="336"/>
                  </a:lnTo>
                  <a:lnTo>
                    <a:pt x="264" y="336"/>
                  </a:lnTo>
                  <a:lnTo>
                    <a:pt x="272" y="344"/>
                  </a:lnTo>
                  <a:lnTo>
                    <a:pt x="288" y="336"/>
                  </a:lnTo>
                  <a:lnTo>
                    <a:pt x="296" y="328"/>
                  </a:lnTo>
                  <a:lnTo>
                    <a:pt x="312" y="320"/>
                  </a:lnTo>
                  <a:lnTo>
                    <a:pt x="320" y="336"/>
                  </a:lnTo>
                  <a:lnTo>
                    <a:pt x="328" y="336"/>
                  </a:lnTo>
                  <a:lnTo>
                    <a:pt x="344" y="328"/>
                  </a:lnTo>
                  <a:lnTo>
                    <a:pt x="352" y="328"/>
                  </a:lnTo>
                  <a:lnTo>
                    <a:pt x="352" y="336"/>
                  </a:lnTo>
                  <a:lnTo>
                    <a:pt x="360" y="328"/>
                  </a:lnTo>
                  <a:lnTo>
                    <a:pt x="360" y="3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691"/>
            <p:cNvSpPr>
              <a:spLocks/>
            </p:cNvSpPr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692"/>
            <p:cNvSpPr>
              <a:spLocks/>
            </p:cNvSpPr>
            <p:nvPr/>
          </p:nvSpPr>
          <p:spPr bwMode="auto">
            <a:xfrm>
              <a:off x="2946387" y="2728940"/>
              <a:ext cx="8663" cy="866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693"/>
            <p:cNvSpPr>
              <a:spLocks/>
            </p:cNvSpPr>
            <p:nvPr/>
          </p:nvSpPr>
          <p:spPr bwMode="auto">
            <a:xfrm>
              <a:off x="3387349" y="2932528"/>
              <a:ext cx="16461" cy="8663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1" name="Rectangle 694"/>
            <p:cNvSpPr>
              <a:spLocks noChangeArrowheads="1"/>
            </p:cNvSpPr>
            <p:nvPr/>
          </p:nvSpPr>
          <p:spPr bwMode="auto">
            <a:xfrm>
              <a:off x="2946387" y="2728940"/>
              <a:ext cx="8663" cy="0"/>
            </a:xfrm>
            <a:prstGeom prst="rect">
              <a:avLst/>
            </a:prstGeom>
            <a:grpFill/>
            <a:ln w="6350">
              <a:noFill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164" eaLnBrk="1" hangingPunct="1">
                <a:spcBef>
                  <a:spcPct val="50000"/>
                </a:spcBef>
              </a:pPr>
              <a:endParaRPr lang="en-US">
                <a:solidFill>
                  <a:srgbClr val="4D4D4D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42" name="Freeform 695"/>
            <p:cNvSpPr>
              <a:spLocks/>
            </p:cNvSpPr>
            <p:nvPr/>
          </p:nvSpPr>
          <p:spPr bwMode="auto">
            <a:xfrm>
              <a:off x="2852823" y="2728940"/>
              <a:ext cx="102227" cy="42450"/>
            </a:xfrm>
            <a:custGeom>
              <a:avLst/>
              <a:gdLst>
                <a:gd name="T0" fmla="*/ 2147483647 w 96"/>
                <a:gd name="T1" fmla="*/ 2147483647 h 40"/>
                <a:gd name="T2" fmla="*/ 2147483647 w 96"/>
                <a:gd name="T3" fmla="*/ 2147483647 h 40"/>
                <a:gd name="T4" fmla="*/ 2147483647 w 96"/>
                <a:gd name="T5" fmla="*/ 2147483647 h 40"/>
                <a:gd name="T6" fmla="*/ 2147483647 w 96"/>
                <a:gd name="T7" fmla="*/ 0 h 40"/>
                <a:gd name="T8" fmla="*/ 2147483647 w 96"/>
                <a:gd name="T9" fmla="*/ 0 h 40"/>
                <a:gd name="T10" fmla="*/ 2147483647 w 96"/>
                <a:gd name="T11" fmla="*/ 0 h 40"/>
                <a:gd name="T12" fmla="*/ 2147483647 w 96"/>
                <a:gd name="T13" fmla="*/ 0 h 40"/>
                <a:gd name="T14" fmla="*/ 2147483647 w 96"/>
                <a:gd name="T15" fmla="*/ 2147483647 h 40"/>
                <a:gd name="T16" fmla="*/ 2147483647 w 96"/>
                <a:gd name="T17" fmla="*/ 2147483647 h 40"/>
                <a:gd name="T18" fmla="*/ 2147483647 w 96"/>
                <a:gd name="T19" fmla="*/ 2147483647 h 40"/>
                <a:gd name="T20" fmla="*/ 2147483647 w 96"/>
                <a:gd name="T21" fmla="*/ 2147483647 h 40"/>
                <a:gd name="T22" fmla="*/ 2147483647 w 96"/>
                <a:gd name="T23" fmla="*/ 2147483647 h 40"/>
                <a:gd name="T24" fmla="*/ 2147483647 w 96"/>
                <a:gd name="T25" fmla="*/ 2147483647 h 40"/>
                <a:gd name="T26" fmla="*/ 2147483647 w 96"/>
                <a:gd name="T27" fmla="*/ 2147483647 h 40"/>
                <a:gd name="T28" fmla="*/ 2147483647 w 96"/>
                <a:gd name="T29" fmla="*/ 2147483647 h 40"/>
                <a:gd name="T30" fmla="*/ 0 w 96"/>
                <a:gd name="T31" fmla="*/ 2147483647 h 40"/>
                <a:gd name="T32" fmla="*/ 2147483647 w 96"/>
                <a:gd name="T33" fmla="*/ 2147483647 h 40"/>
                <a:gd name="T34" fmla="*/ 2147483647 w 96"/>
                <a:gd name="T35" fmla="*/ 2147483647 h 40"/>
                <a:gd name="T36" fmla="*/ 2147483647 w 96"/>
                <a:gd name="T37" fmla="*/ 2147483647 h 40"/>
                <a:gd name="T38" fmla="*/ 2147483647 w 96"/>
                <a:gd name="T39" fmla="*/ 2147483647 h 40"/>
                <a:gd name="T40" fmla="*/ 2147483647 w 96"/>
                <a:gd name="T41" fmla="*/ 2147483647 h 40"/>
                <a:gd name="T42" fmla="*/ 2147483647 w 96"/>
                <a:gd name="T43" fmla="*/ 2147483647 h 40"/>
                <a:gd name="T44" fmla="*/ 2147483647 w 96"/>
                <a:gd name="T45" fmla="*/ 2147483647 h 40"/>
                <a:gd name="T46" fmla="*/ 2147483647 w 96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6"/>
                <a:gd name="T73" fmla="*/ 0 h 40"/>
                <a:gd name="T74" fmla="*/ 96 w 96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6" h="40">
                  <a:moveTo>
                    <a:pt x="96" y="24"/>
                  </a:moveTo>
                  <a:lnTo>
                    <a:pt x="96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56" y="40"/>
                  </a:lnTo>
                  <a:lnTo>
                    <a:pt x="72" y="40"/>
                  </a:lnTo>
                  <a:lnTo>
                    <a:pt x="88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696"/>
            <p:cNvSpPr>
              <a:spLocks/>
            </p:cNvSpPr>
            <p:nvPr/>
          </p:nvSpPr>
          <p:spPr bwMode="auto">
            <a:xfrm>
              <a:off x="2665696" y="2677827"/>
              <a:ext cx="170667" cy="178464"/>
            </a:xfrm>
            <a:custGeom>
              <a:avLst/>
              <a:gdLst>
                <a:gd name="T0" fmla="*/ 2147483647 w 161"/>
                <a:gd name="T1" fmla="*/ 2147483647 h 168"/>
                <a:gd name="T2" fmla="*/ 2147483647 w 161"/>
                <a:gd name="T3" fmla="*/ 2147483647 h 168"/>
                <a:gd name="T4" fmla="*/ 2147483647 w 161"/>
                <a:gd name="T5" fmla="*/ 2147483647 h 168"/>
                <a:gd name="T6" fmla="*/ 2147483647 w 161"/>
                <a:gd name="T7" fmla="*/ 2147483647 h 168"/>
                <a:gd name="T8" fmla="*/ 2147483647 w 161"/>
                <a:gd name="T9" fmla="*/ 2147483647 h 168"/>
                <a:gd name="T10" fmla="*/ 2147483647 w 161"/>
                <a:gd name="T11" fmla="*/ 2147483647 h 168"/>
                <a:gd name="T12" fmla="*/ 2147483647 w 161"/>
                <a:gd name="T13" fmla="*/ 2147483647 h 168"/>
                <a:gd name="T14" fmla="*/ 2147483647 w 161"/>
                <a:gd name="T15" fmla="*/ 2147483647 h 168"/>
                <a:gd name="T16" fmla="*/ 2147483647 w 161"/>
                <a:gd name="T17" fmla="*/ 2147483647 h 168"/>
                <a:gd name="T18" fmla="*/ 2147483647 w 161"/>
                <a:gd name="T19" fmla="*/ 2147483647 h 168"/>
                <a:gd name="T20" fmla="*/ 2147483647 w 161"/>
                <a:gd name="T21" fmla="*/ 2147483647 h 168"/>
                <a:gd name="T22" fmla="*/ 2147483647 w 161"/>
                <a:gd name="T23" fmla="*/ 2147483647 h 168"/>
                <a:gd name="T24" fmla="*/ 2147483647 w 161"/>
                <a:gd name="T25" fmla="*/ 2147483647 h 168"/>
                <a:gd name="T26" fmla="*/ 2147483647 w 161"/>
                <a:gd name="T27" fmla="*/ 2147483647 h 168"/>
                <a:gd name="T28" fmla="*/ 2147483647 w 161"/>
                <a:gd name="T29" fmla="*/ 2147483647 h 168"/>
                <a:gd name="T30" fmla="*/ 2147483647 w 161"/>
                <a:gd name="T31" fmla="*/ 2147483647 h 168"/>
                <a:gd name="T32" fmla="*/ 2147483647 w 161"/>
                <a:gd name="T33" fmla="*/ 0 h 168"/>
                <a:gd name="T34" fmla="*/ 2147483647 w 161"/>
                <a:gd name="T35" fmla="*/ 2147483647 h 168"/>
                <a:gd name="T36" fmla="*/ 2147483647 w 161"/>
                <a:gd name="T37" fmla="*/ 2147483647 h 168"/>
                <a:gd name="T38" fmla="*/ 2147483647 w 161"/>
                <a:gd name="T39" fmla="*/ 2147483647 h 168"/>
                <a:gd name="T40" fmla="*/ 2147483647 w 161"/>
                <a:gd name="T41" fmla="*/ 2147483647 h 168"/>
                <a:gd name="T42" fmla="*/ 2147483647 w 161"/>
                <a:gd name="T43" fmla="*/ 2147483647 h 168"/>
                <a:gd name="T44" fmla="*/ 2147483647 w 161"/>
                <a:gd name="T45" fmla="*/ 2147483647 h 168"/>
                <a:gd name="T46" fmla="*/ 2147483647 w 161"/>
                <a:gd name="T47" fmla="*/ 2147483647 h 168"/>
                <a:gd name="T48" fmla="*/ 2147483647 w 161"/>
                <a:gd name="T49" fmla="*/ 2147483647 h 168"/>
                <a:gd name="T50" fmla="*/ 2147483647 w 161"/>
                <a:gd name="T51" fmla="*/ 2147483647 h 168"/>
                <a:gd name="T52" fmla="*/ 2147483647 w 161"/>
                <a:gd name="T53" fmla="*/ 2147483647 h 168"/>
                <a:gd name="T54" fmla="*/ 2147483647 w 161"/>
                <a:gd name="T55" fmla="*/ 2147483647 h 168"/>
                <a:gd name="T56" fmla="*/ 2147483647 w 161"/>
                <a:gd name="T57" fmla="*/ 2147483647 h 168"/>
                <a:gd name="T58" fmla="*/ 0 w 161"/>
                <a:gd name="T59" fmla="*/ 2147483647 h 168"/>
                <a:gd name="T60" fmla="*/ 0 w 161"/>
                <a:gd name="T61" fmla="*/ 2147483647 h 168"/>
                <a:gd name="T62" fmla="*/ 2147483647 w 161"/>
                <a:gd name="T63" fmla="*/ 2147483647 h 168"/>
                <a:gd name="T64" fmla="*/ 2147483647 w 161"/>
                <a:gd name="T65" fmla="*/ 2147483647 h 168"/>
                <a:gd name="T66" fmla="*/ 2147483647 w 161"/>
                <a:gd name="T67" fmla="*/ 2147483647 h 168"/>
                <a:gd name="T68" fmla="*/ 2147483647 w 161"/>
                <a:gd name="T69" fmla="*/ 2147483647 h 168"/>
                <a:gd name="T70" fmla="*/ 2147483647 w 161"/>
                <a:gd name="T71" fmla="*/ 2147483647 h 168"/>
                <a:gd name="T72" fmla="*/ 2147483647 w 161"/>
                <a:gd name="T73" fmla="*/ 2147483647 h 168"/>
                <a:gd name="T74" fmla="*/ 2147483647 w 161"/>
                <a:gd name="T75" fmla="*/ 2147483647 h 168"/>
                <a:gd name="T76" fmla="*/ 2147483647 w 161"/>
                <a:gd name="T77" fmla="*/ 2147483647 h 168"/>
                <a:gd name="T78" fmla="*/ 2147483647 w 161"/>
                <a:gd name="T79" fmla="*/ 2147483647 h 168"/>
                <a:gd name="T80" fmla="*/ 2147483647 w 161"/>
                <a:gd name="T81" fmla="*/ 2147483647 h 168"/>
                <a:gd name="T82" fmla="*/ 2147483647 w 161"/>
                <a:gd name="T83" fmla="*/ 2147483647 h 168"/>
                <a:gd name="T84" fmla="*/ 2147483647 w 161"/>
                <a:gd name="T85" fmla="*/ 2147483647 h 168"/>
                <a:gd name="T86" fmla="*/ 2147483647 w 161"/>
                <a:gd name="T87" fmla="*/ 2147483647 h 168"/>
                <a:gd name="T88" fmla="*/ 2147483647 w 161"/>
                <a:gd name="T89" fmla="*/ 2147483647 h 168"/>
                <a:gd name="T90" fmla="*/ 2147483647 w 161"/>
                <a:gd name="T91" fmla="*/ 2147483647 h 168"/>
                <a:gd name="T92" fmla="*/ 2147483647 w 161"/>
                <a:gd name="T93" fmla="*/ 2147483647 h 168"/>
                <a:gd name="T94" fmla="*/ 2147483647 w 161"/>
                <a:gd name="T95" fmla="*/ 2147483647 h 168"/>
                <a:gd name="T96" fmla="*/ 2147483647 w 161"/>
                <a:gd name="T97" fmla="*/ 2147483647 h 168"/>
                <a:gd name="T98" fmla="*/ 2147483647 w 161"/>
                <a:gd name="T99" fmla="*/ 2147483647 h 168"/>
                <a:gd name="T100" fmla="*/ 2147483647 w 161"/>
                <a:gd name="T101" fmla="*/ 2147483647 h 168"/>
                <a:gd name="T102" fmla="*/ 2147483647 w 161"/>
                <a:gd name="T103" fmla="*/ 2147483647 h 1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1"/>
                <a:gd name="T157" fmla="*/ 0 h 168"/>
                <a:gd name="T158" fmla="*/ 161 w 161"/>
                <a:gd name="T159" fmla="*/ 168 h 1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1" h="168">
                  <a:moveTo>
                    <a:pt x="145" y="120"/>
                  </a:moveTo>
                  <a:lnTo>
                    <a:pt x="153" y="112"/>
                  </a:lnTo>
                  <a:lnTo>
                    <a:pt x="153" y="104"/>
                  </a:lnTo>
                  <a:lnTo>
                    <a:pt x="145" y="96"/>
                  </a:lnTo>
                  <a:lnTo>
                    <a:pt x="137" y="96"/>
                  </a:lnTo>
                  <a:lnTo>
                    <a:pt x="137" y="88"/>
                  </a:lnTo>
                  <a:lnTo>
                    <a:pt x="153" y="72"/>
                  </a:lnTo>
                  <a:lnTo>
                    <a:pt x="153" y="56"/>
                  </a:lnTo>
                  <a:lnTo>
                    <a:pt x="161" y="48"/>
                  </a:lnTo>
                  <a:lnTo>
                    <a:pt x="153" y="40"/>
                  </a:lnTo>
                  <a:lnTo>
                    <a:pt x="145" y="40"/>
                  </a:lnTo>
                  <a:lnTo>
                    <a:pt x="128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96" y="8"/>
                  </a:lnTo>
                  <a:lnTo>
                    <a:pt x="96" y="0"/>
                  </a:lnTo>
                  <a:lnTo>
                    <a:pt x="88" y="8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16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40" y="88"/>
                  </a:lnTo>
                  <a:lnTo>
                    <a:pt x="40" y="104"/>
                  </a:lnTo>
                  <a:lnTo>
                    <a:pt x="48" y="104"/>
                  </a:lnTo>
                  <a:lnTo>
                    <a:pt x="48" y="120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56" y="160"/>
                  </a:lnTo>
                  <a:lnTo>
                    <a:pt x="72" y="160"/>
                  </a:lnTo>
                  <a:lnTo>
                    <a:pt x="80" y="160"/>
                  </a:lnTo>
                  <a:lnTo>
                    <a:pt x="88" y="168"/>
                  </a:lnTo>
                  <a:lnTo>
                    <a:pt x="96" y="168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128" y="152"/>
                  </a:lnTo>
                  <a:lnTo>
                    <a:pt x="153" y="136"/>
                  </a:lnTo>
                  <a:lnTo>
                    <a:pt x="161" y="136"/>
                  </a:lnTo>
                  <a:lnTo>
                    <a:pt x="153" y="128"/>
                  </a:lnTo>
                  <a:lnTo>
                    <a:pt x="145" y="12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697"/>
            <p:cNvSpPr>
              <a:spLocks/>
            </p:cNvSpPr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2147483647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0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2147483647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0 h 14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2"/>
                <a:gd name="T94" fmla="*/ 0 h 144"/>
                <a:gd name="T95" fmla="*/ 152 w 152"/>
                <a:gd name="T96" fmla="*/ 144 h 14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698"/>
            <p:cNvSpPr>
              <a:spLocks/>
            </p:cNvSpPr>
            <p:nvPr/>
          </p:nvSpPr>
          <p:spPr bwMode="auto">
            <a:xfrm>
              <a:off x="2800844" y="2592926"/>
              <a:ext cx="128217" cy="161137"/>
            </a:xfrm>
            <a:custGeom>
              <a:avLst/>
              <a:gdLst>
                <a:gd name="T0" fmla="*/ 2147483647 w 121"/>
                <a:gd name="T1" fmla="*/ 2147483647 h 152"/>
                <a:gd name="T2" fmla="*/ 2147483647 w 121"/>
                <a:gd name="T3" fmla="*/ 2147483647 h 152"/>
                <a:gd name="T4" fmla="*/ 2147483647 w 121"/>
                <a:gd name="T5" fmla="*/ 2147483647 h 152"/>
                <a:gd name="T6" fmla="*/ 2147483647 w 121"/>
                <a:gd name="T7" fmla="*/ 2147483647 h 152"/>
                <a:gd name="T8" fmla="*/ 2147483647 w 121"/>
                <a:gd name="T9" fmla="*/ 2147483647 h 152"/>
                <a:gd name="T10" fmla="*/ 2147483647 w 121"/>
                <a:gd name="T11" fmla="*/ 2147483647 h 152"/>
                <a:gd name="T12" fmla="*/ 2147483647 w 121"/>
                <a:gd name="T13" fmla="*/ 2147483647 h 152"/>
                <a:gd name="T14" fmla="*/ 2147483647 w 121"/>
                <a:gd name="T15" fmla="*/ 2147483647 h 152"/>
                <a:gd name="T16" fmla="*/ 0 w 121"/>
                <a:gd name="T17" fmla="*/ 2147483647 h 152"/>
                <a:gd name="T18" fmla="*/ 2147483647 w 121"/>
                <a:gd name="T19" fmla="*/ 2147483647 h 152"/>
                <a:gd name="T20" fmla="*/ 2147483647 w 121"/>
                <a:gd name="T21" fmla="*/ 2147483647 h 152"/>
                <a:gd name="T22" fmla="*/ 2147483647 w 121"/>
                <a:gd name="T23" fmla="*/ 2147483647 h 152"/>
                <a:gd name="T24" fmla="*/ 2147483647 w 121"/>
                <a:gd name="T25" fmla="*/ 2147483647 h 152"/>
                <a:gd name="T26" fmla="*/ 2147483647 w 121"/>
                <a:gd name="T27" fmla="*/ 2147483647 h 152"/>
                <a:gd name="T28" fmla="*/ 2147483647 w 121"/>
                <a:gd name="T29" fmla="*/ 2147483647 h 152"/>
                <a:gd name="T30" fmla="*/ 2147483647 w 121"/>
                <a:gd name="T31" fmla="*/ 2147483647 h 152"/>
                <a:gd name="T32" fmla="*/ 2147483647 w 121"/>
                <a:gd name="T33" fmla="*/ 2147483647 h 152"/>
                <a:gd name="T34" fmla="*/ 2147483647 w 121"/>
                <a:gd name="T35" fmla="*/ 2147483647 h 152"/>
                <a:gd name="T36" fmla="*/ 2147483647 w 121"/>
                <a:gd name="T37" fmla="*/ 2147483647 h 152"/>
                <a:gd name="T38" fmla="*/ 2147483647 w 121"/>
                <a:gd name="T39" fmla="*/ 2147483647 h 152"/>
                <a:gd name="T40" fmla="*/ 2147483647 w 121"/>
                <a:gd name="T41" fmla="*/ 2147483647 h 152"/>
                <a:gd name="T42" fmla="*/ 2147483647 w 121"/>
                <a:gd name="T43" fmla="*/ 2147483647 h 152"/>
                <a:gd name="T44" fmla="*/ 2147483647 w 121"/>
                <a:gd name="T45" fmla="*/ 2147483647 h 152"/>
                <a:gd name="T46" fmla="*/ 2147483647 w 121"/>
                <a:gd name="T47" fmla="*/ 2147483647 h 152"/>
                <a:gd name="T48" fmla="*/ 2147483647 w 121"/>
                <a:gd name="T49" fmla="*/ 2147483647 h 152"/>
                <a:gd name="T50" fmla="*/ 2147483647 w 121"/>
                <a:gd name="T51" fmla="*/ 2147483647 h 152"/>
                <a:gd name="T52" fmla="*/ 2147483647 w 121"/>
                <a:gd name="T53" fmla="*/ 2147483647 h 152"/>
                <a:gd name="T54" fmla="*/ 2147483647 w 121"/>
                <a:gd name="T55" fmla="*/ 2147483647 h 152"/>
                <a:gd name="T56" fmla="*/ 2147483647 w 121"/>
                <a:gd name="T57" fmla="*/ 2147483647 h 152"/>
                <a:gd name="T58" fmla="*/ 2147483647 w 121"/>
                <a:gd name="T59" fmla="*/ 2147483647 h 152"/>
                <a:gd name="T60" fmla="*/ 2147483647 w 121"/>
                <a:gd name="T61" fmla="*/ 2147483647 h 152"/>
                <a:gd name="T62" fmla="*/ 2147483647 w 121"/>
                <a:gd name="T63" fmla="*/ 2147483647 h 152"/>
                <a:gd name="T64" fmla="*/ 2147483647 w 121"/>
                <a:gd name="T65" fmla="*/ 2147483647 h 152"/>
                <a:gd name="T66" fmla="*/ 2147483647 w 121"/>
                <a:gd name="T67" fmla="*/ 2147483647 h 152"/>
                <a:gd name="T68" fmla="*/ 2147483647 w 121"/>
                <a:gd name="T69" fmla="*/ 2147483647 h 152"/>
                <a:gd name="T70" fmla="*/ 2147483647 w 121"/>
                <a:gd name="T71" fmla="*/ 2147483647 h 152"/>
                <a:gd name="T72" fmla="*/ 2147483647 w 121"/>
                <a:gd name="T73" fmla="*/ 2147483647 h 152"/>
                <a:gd name="T74" fmla="*/ 2147483647 w 121"/>
                <a:gd name="T75" fmla="*/ 2147483647 h 152"/>
                <a:gd name="T76" fmla="*/ 2147483647 w 121"/>
                <a:gd name="T77" fmla="*/ 2147483647 h 152"/>
                <a:gd name="T78" fmla="*/ 2147483647 w 121"/>
                <a:gd name="T79" fmla="*/ 2147483647 h 152"/>
                <a:gd name="T80" fmla="*/ 2147483647 w 121"/>
                <a:gd name="T81" fmla="*/ 2147483647 h 152"/>
                <a:gd name="T82" fmla="*/ 2147483647 w 121"/>
                <a:gd name="T83" fmla="*/ 2147483647 h 152"/>
                <a:gd name="T84" fmla="*/ 2147483647 w 121"/>
                <a:gd name="T85" fmla="*/ 2147483647 h 152"/>
                <a:gd name="T86" fmla="*/ 2147483647 w 121"/>
                <a:gd name="T87" fmla="*/ 2147483647 h 152"/>
                <a:gd name="T88" fmla="*/ 2147483647 w 121"/>
                <a:gd name="T89" fmla="*/ 2147483647 h 152"/>
                <a:gd name="T90" fmla="*/ 2147483647 w 121"/>
                <a:gd name="T91" fmla="*/ 0 h 152"/>
                <a:gd name="T92" fmla="*/ 2147483647 w 121"/>
                <a:gd name="T93" fmla="*/ 2147483647 h 152"/>
                <a:gd name="T94" fmla="*/ 2147483647 w 121"/>
                <a:gd name="T95" fmla="*/ 2147483647 h 152"/>
                <a:gd name="T96" fmla="*/ 2147483647 w 121"/>
                <a:gd name="T97" fmla="*/ 2147483647 h 152"/>
                <a:gd name="T98" fmla="*/ 2147483647 w 121"/>
                <a:gd name="T99" fmla="*/ 2147483647 h 152"/>
                <a:gd name="T100" fmla="*/ 2147483647 w 121"/>
                <a:gd name="T101" fmla="*/ 2147483647 h 152"/>
                <a:gd name="T102" fmla="*/ 2147483647 w 121"/>
                <a:gd name="T103" fmla="*/ 2147483647 h 1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21"/>
                <a:gd name="T157" fmla="*/ 0 h 152"/>
                <a:gd name="T158" fmla="*/ 121 w 121"/>
                <a:gd name="T159" fmla="*/ 152 h 1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21" h="152">
                  <a:moveTo>
                    <a:pt x="25" y="40"/>
                  </a:moveTo>
                  <a:lnTo>
                    <a:pt x="17" y="48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9" y="80"/>
                  </a:lnTo>
                  <a:lnTo>
                    <a:pt x="9" y="88"/>
                  </a:lnTo>
                  <a:lnTo>
                    <a:pt x="9" y="96"/>
                  </a:lnTo>
                  <a:lnTo>
                    <a:pt x="9" y="104"/>
                  </a:lnTo>
                  <a:lnTo>
                    <a:pt x="0" y="112"/>
                  </a:lnTo>
                  <a:lnTo>
                    <a:pt x="17" y="120"/>
                  </a:lnTo>
                  <a:lnTo>
                    <a:pt x="25" y="120"/>
                  </a:lnTo>
                  <a:lnTo>
                    <a:pt x="33" y="128"/>
                  </a:lnTo>
                  <a:lnTo>
                    <a:pt x="25" y="136"/>
                  </a:lnTo>
                  <a:lnTo>
                    <a:pt x="25" y="152"/>
                  </a:lnTo>
                  <a:lnTo>
                    <a:pt x="33" y="152"/>
                  </a:lnTo>
                  <a:lnTo>
                    <a:pt x="41" y="152"/>
                  </a:lnTo>
                  <a:lnTo>
                    <a:pt x="49" y="152"/>
                  </a:lnTo>
                  <a:lnTo>
                    <a:pt x="57" y="152"/>
                  </a:lnTo>
                  <a:lnTo>
                    <a:pt x="65" y="152"/>
                  </a:lnTo>
                  <a:lnTo>
                    <a:pt x="73" y="152"/>
                  </a:lnTo>
                  <a:lnTo>
                    <a:pt x="89" y="152"/>
                  </a:lnTo>
                  <a:lnTo>
                    <a:pt x="97" y="152"/>
                  </a:lnTo>
                  <a:lnTo>
                    <a:pt x="97" y="144"/>
                  </a:lnTo>
                  <a:lnTo>
                    <a:pt x="97" y="136"/>
                  </a:lnTo>
                  <a:lnTo>
                    <a:pt x="105" y="136"/>
                  </a:lnTo>
                  <a:lnTo>
                    <a:pt x="105" y="128"/>
                  </a:lnTo>
                  <a:lnTo>
                    <a:pt x="97" y="112"/>
                  </a:lnTo>
                  <a:lnTo>
                    <a:pt x="89" y="104"/>
                  </a:lnTo>
                  <a:lnTo>
                    <a:pt x="81" y="104"/>
                  </a:lnTo>
                  <a:lnTo>
                    <a:pt x="89" y="96"/>
                  </a:lnTo>
                  <a:lnTo>
                    <a:pt x="97" y="96"/>
                  </a:lnTo>
                  <a:lnTo>
                    <a:pt x="105" y="88"/>
                  </a:lnTo>
                  <a:lnTo>
                    <a:pt x="113" y="88"/>
                  </a:lnTo>
                  <a:lnTo>
                    <a:pt x="121" y="88"/>
                  </a:lnTo>
                  <a:lnTo>
                    <a:pt x="121" y="72"/>
                  </a:lnTo>
                  <a:lnTo>
                    <a:pt x="113" y="56"/>
                  </a:lnTo>
                  <a:lnTo>
                    <a:pt x="113" y="48"/>
                  </a:lnTo>
                  <a:lnTo>
                    <a:pt x="113" y="40"/>
                  </a:lnTo>
                  <a:lnTo>
                    <a:pt x="113" y="32"/>
                  </a:lnTo>
                  <a:lnTo>
                    <a:pt x="113" y="24"/>
                  </a:lnTo>
                  <a:lnTo>
                    <a:pt x="97" y="16"/>
                  </a:lnTo>
                  <a:lnTo>
                    <a:pt x="81" y="24"/>
                  </a:lnTo>
                  <a:lnTo>
                    <a:pt x="73" y="16"/>
                  </a:lnTo>
                  <a:lnTo>
                    <a:pt x="73" y="8"/>
                  </a:lnTo>
                  <a:lnTo>
                    <a:pt x="57" y="8"/>
                  </a:lnTo>
                  <a:lnTo>
                    <a:pt x="49" y="0"/>
                  </a:lnTo>
                  <a:lnTo>
                    <a:pt x="49" y="8"/>
                  </a:lnTo>
                  <a:lnTo>
                    <a:pt x="41" y="24"/>
                  </a:lnTo>
                  <a:lnTo>
                    <a:pt x="41" y="32"/>
                  </a:lnTo>
                  <a:lnTo>
                    <a:pt x="33" y="32"/>
                  </a:lnTo>
                  <a:lnTo>
                    <a:pt x="25" y="32"/>
                  </a:lnTo>
                  <a:lnTo>
                    <a:pt x="25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699"/>
            <p:cNvSpPr>
              <a:spLocks/>
            </p:cNvSpPr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2147483647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0 w 49"/>
                <a:gd name="T31" fmla="*/ 2147483647 h 56"/>
                <a:gd name="T32" fmla="*/ 2147483647 w 49"/>
                <a:gd name="T33" fmla="*/ 2147483647 h 56"/>
                <a:gd name="T34" fmla="*/ 2147483647 w 49"/>
                <a:gd name="T35" fmla="*/ 2147483647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9"/>
                <a:gd name="T55" fmla="*/ 0 h 56"/>
                <a:gd name="T56" fmla="*/ 49 w 49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700"/>
            <p:cNvSpPr>
              <a:spLocks/>
            </p:cNvSpPr>
            <p:nvPr/>
          </p:nvSpPr>
          <p:spPr bwMode="auto">
            <a:xfrm>
              <a:off x="2819036" y="2771390"/>
              <a:ext cx="161137" cy="152474"/>
            </a:xfrm>
            <a:custGeom>
              <a:avLst/>
              <a:gdLst>
                <a:gd name="T0" fmla="*/ 2147483647 w 152"/>
                <a:gd name="T1" fmla="*/ 0 h 144"/>
                <a:gd name="T2" fmla="*/ 2147483647 w 152"/>
                <a:gd name="T3" fmla="*/ 0 h 144"/>
                <a:gd name="T4" fmla="*/ 2147483647 w 152"/>
                <a:gd name="T5" fmla="*/ 0 h 144"/>
                <a:gd name="T6" fmla="*/ 2147483647 w 152"/>
                <a:gd name="T7" fmla="*/ 0 h 144"/>
                <a:gd name="T8" fmla="*/ 2147483647 w 152"/>
                <a:gd name="T9" fmla="*/ 0 h 144"/>
                <a:gd name="T10" fmla="*/ 2147483647 w 152"/>
                <a:gd name="T11" fmla="*/ 2147483647 h 144"/>
                <a:gd name="T12" fmla="*/ 2147483647 w 152"/>
                <a:gd name="T13" fmla="*/ 2147483647 h 144"/>
                <a:gd name="T14" fmla="*/ 2147483647 w 152"/>
                <a:gd name="T15" fmla="*/ 2147483647 h 144"/>
                <a:gd name="T16" fmla="*/ 2147483647 w 152"/>
                <a:gd name="T17" fmla="*/ 2147483647 h 144"/>
                <a:gd name="T18" fmla="*/ 2147483647 w 152"/>
                <a:gd name="T19" fmla="*/ 2147483647 h 144"/>
                <a:gd name="T20" fmla="*/ 2147483647 w 152"/>
                <a:gd name="T21" fmla="*/ 2147483647 h 144"/>
                <a:gd name="T22" fmla="*/ 0 w 152"/>
                <a:gd name="T23" fmla="*/ 2147483647 h 144"/>
                <a:gd name="T24" fmla="*/ 2147483647 w 152"/>
                <a:gd name="T25" fmla="*/ 2147483647 h 144"/>
                <a:gd name="T26" fmla="*/ 2147483647 w 152"/>
                <a:gd name="T27" fmla="*/ 2147483647 h 144"/>
                <a:gd name="T28" fmla="*/ 2147483647 w 152"/>
                <a:gd name="T29" fmla="*/ 2147483647 h 144"/>
                <a:gd name="T30" fmla="*/ 2147483647 w 152"/>
                <a:gd name="T31" fmla="*/ 2147483647 h 144"/>
                <a:gd name="T32" fmla="*/ 2147483647 w 152"/>
                <a:gd name="T33" fmla="*/ 2147483647 h 144"/>
                <a:gd name="T34" fmla="*/ 2147483647 w 152"/>
                <a:gd name="T35" fmla="*/ 2147483647 h 144"/>
                <a:gd name="T36" fmla="*/ 2147483647 w 152"/>
                <a:gd name="T37" fmla="*/ 2147483647 h 144"/>
                <a:gd name="T38" fmla="*/ 2147483647 w 152"/>
                <a:gd name="T39" fmla="*/ 2147483647 h 144"/>
                <a:gd name="T40" fmla="*/ 2147483647 w 152"/>
                <a:gd name="T41" fmla="*/ 2147483647 h 144"/>
                <a:gd name="T42" fmla="*/ 2147483647 w 152"/>
                <a:gd name="T43" fmla="*/ 2147483647 h 144"/>
                <a:gd name="T44" fmla="*/ 2147483647 w 152"/>
                <a:gd name="T45" fmla="*/ 2147483647 h 144"/>
                <a:gd name="T46" fmla="*/ 2147483647 w 152"/>
                <a:gd name="T47" fmla="*/ 2147483647 h 144"/>
                <a:gd name="T48" fmla="*/ 2147483647 w 152"/>
                <a:gd name="T49" fmla="*/ 2147483647 h 144"/>
                <a:gd name="T50" fmla="*/ 2147483647 w 152"/>
                <a:gd name="T51" fmla="*/ 2147483647 h 144"/>
                <a:gd name="T52" fmla="*/ 2147483647 w 152"/>
                <a:gd name="T53" fmla="*/ 2147483647 h 144"/>
                <a:gd name="T54" fmla="*/ 2147483647 w 152"/>
                <a:gd name="T55" fmla="*/ 2147483647 h 144"/>
                <a:gd name="T56" fmla="*/ 2147483647 w 152"/>
                <a:gd name="T57" fmla="*/ 2147483647 h 144"/>
                <a:gd name="T58" fmla="*/ 2147483647 w 152"/>
                <a:gd name="T59" fmla="*/ 2147483647 h 144"/>
                <a:gd name="T60" fmla="*/ 2147483647 w 152"/>
                <a:gd name="T61" fmla="*/ 2147483647 h 144"/>
                <a:gd name="T62" fmla="*/ 2147483647 w 152"/>
                <a:gd name="T63" fmla="*/ 2147483647 h 144"/>
                <a:gd name="T64" fmla="*/ 2147483647 w 152"/>
                <a:gd name="T65" fmla="*/ 2147483647 h 144"/>
                <a:gd name="T66" fmla="*/ 2147483647 w 152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88" y="0"/>
                  </a:move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16" y="48"/>
                  </a:lnTo>
                  <a:lnTo>
                    <a:pt x="24" y="40"/>
                  </a:lnTo>
                  <a:lnTo>
                    <a:pt x="40" y="48"/>
                  </a:lnTo>
                  <a:lnTo>
                    <a:pt x="56" y="72"/>
                  </a:lnTo>
                  <a:lnTo>
                    <a:pt x="64" y="88"/>
                  </a:lnTo>
                  <a:lnTo>
                    <a:pt x="96" y="104"/>
                  </a:lnTo>
                  <a:lnTo>
                    <a:pt x="112" y="128"/>
                  </a:lnTo>
                  <a:lnTo>
                    <a:pt x="120" y="144"/>
                  </a:lnTo>
                  <a:lnTo>
                    <a:pt x="128" y="128"/>
                  </a:lnTo>
                  <a:lnTo>
                    <a:pt x="128" y="112"/>
                  </a:lnTo>
                  <a:lnTo>
                    <a:pt x="144" y="120"/>
                  </a:lnTo>
                  <a:lnTo>
                    <a:pt x="152" y="120"/>
                  </a:lnTo>
                  <a:lnTo>
                    <a:pt x="128" y="96"/>
                  </a:lnTo>
                  <a:lnTo>
                    <a:pt x="112" y="88"/>
                  </a:lnTo>
                  <a:lnTo>
                    <a:pt x="104" y="80"/>
                  </a:lnTo>
                  <a:lnTo>
                    <a:pt x="88" y="56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701"/>
            <p:cNvSpPr>
              <a:spLocks/>
            </p:cNvSpPr>
            <p:nvPr/>
          </p:nvSpPr>
          <p:spPr bwMode="auto">
            <a:xfrm>
              <a:off x="2775720" y="2627580"/>
              <a:ext cx="51980" cy="58910"/>
            </a:xfrm>
            <a:custGeom>
              <a:avLst/>
              <a:gdLst>
                <a:gd name="T0" fmla="*/ 2147483647 w 49"/>
                <a:gd name="T1" fmla="*/ 2147483647 h 56"/>
                <a:gd name="T2" fmla="*/ 2147483647 w 49"/>
                <a:gd name="T3" fmla="*/ 2147483647 h 56"/>
                <a:gd name="T4" fmla="*/ 2147483647 w 49"/>
                <a:gd name="T5" fmla="*/ 2147483647 h 56"/>
                <a:gd name="T6" fmla="*/ 2147483647 w 49"/>
                <a:gd name="T7" fmla="*/ 2147483647 h 56"/>
                <a:gd name="T8" fmla="*/ 2147483647 w 49"/>
                <a:gd name="T9" fmla="*/ 2147483647 h 56"/>
                <a:gd name="T10" fmla="*/ 2147483647 w 49"/>
                <a:gd name="T11" fmla="*/ 2147483647 h 56"/>
                <a:gd name="T12" fmla="*/ 2147483647 w 49"/>
                <a:gd name="T13" fmla="*/ 2147483647 h 56"/>
                <a:gd name="T14" fmla="*/ 2147483647 w 49"/>
                <a:gd name="T15" fmla="*/ 2147483647 h 56"/>
                <a:gd name="T16" fmla="*/ 2147483647 w 49"/>
                <a:gd name="T17" fmla="*/ 2147483647 h 56"/>
                <a:gd name="T18" fmla="*/ 2147483647 w 49"/>
                <a:gd name="T19" fmla="*/ 0 h 56"/>
                <a:gd name="T20" fmla="*/ 2147483647 w 49"/>
                <a:gd name="T21" fmla="*/ 0 h 56"/>
                <a:gd name="T22" fmla="*/ 2147483647 w 49"/>
                <a:gd name="T23" fmla="*/ 0 h 56"/>
                <a:gd name="T24" fmla="*/ 2147483647 w 49"/>
                <a:gd name="T25" fmla="*/ 2147483647 h 56"/>
                <a:gd name="T26" fmla="*/ 2147483647 w 49"/>
                <a:gd name="T27" fmla="*/ 2147483647 h 56"/>
                <a:gd name="T28" fmla="*/ 2147483647 w 49"/>
                <a:gd name="T29" fmla="*/ 2147483647 h 56"/>
                <a:gd name="T30" fmla="*/ 2147483647 w 49"/>
                <a:gd name="T31" fmla="*/ 2147483647 h 56"/>
                <a:gd name="T32" fmla="*/ 0 w 49"/>
                <a:gd name="T33" fmla="*/ 2147483647 h 56"/>
                <a:gd name="T34" fmla="*/ 2147483647 w 49"/>
                <a:gd name="T35" fmla="*/ 2147483647 h 56"/>
                <a:gd name="T36" fmla="*/ 2147483647 w 49"/>
                <a:gd name="T37" fmla="*/ 214748364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56"/>
                <a:gd name="T59" fmla="*/ 49 w 49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56">
                  <a:moveTo>
                    <a:pt x="16" y="48"/>
                  </a:moveTo>
                  <a:lnTo>
                    <a:pt x="24" y="48"/>
                  </a:lnTo>
                  <a:lnTo>
                    <a:pt x="24" y="56"/>
                  </a:lnTo>
                  <a:lnTo>
                    <a:pt x="33" y="56"/>
                  </a:lnTo>
                  <a:lnTo>
                    <a:pt x="33" y="48"/>
                  </a:lnTo>
                  <a:lnTo>
                    <a:pt x="33" y="40"/>
                  </a:lnTo>
                  <a:lnTo>
                    <a:pt x="41" y="32"/>
                  </a:lnTo>
                  <a:lnTo>
                    <a:pt x="41" y="16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702"/>
            <p:cNvSpPr>
              <a:spLocks/>
            </p:cNvSpPr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0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0"/>
                <a:gd name="T73" fmla="*/ 0 h 80"/>
                <a:gd name="T74" fmla="*/ 80 w 80"/>
                <a:gd name="T75" fmla="*/ 80 h 8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703"/>
            <p:cNvSpPr>
              <a:spLocks/>
            </p:cNvSpPr>
            <p:nvPr/>
          </p:nvSpPr>
          <p:spPr bwMode="auto">
            <a:xfrm>
              <a:off x="2792180" y="2101718"/>
              <a:ext cx="349131" cy="414972"/>
            </a:xfrm>
            <a:custGeom>
              <a:avLst/>
              <a:gdLst>
                <a:gd name="T0" fmla="*/ 2147483647 w 329"/>
                <a:gd name="T1" fmla="*/ 2147483647 h 392"/>
                <a:gd name="T2" fmla="*/ 2147483647 w 329"/>
                <a:gd name="T3" fmla="*/ 2147483647 h 392"/>
                <a:gd name="T4" fmla="*/ 2147483647 w 329"/>
                <a:gd name="T5" fmla="*/ 2147483647 h 392"/>
                <a:gd name="T6" fmla="*/ 2147483647 w 329"/>
                <a:gd name="T7" fmla="*/ 2147483647 h 392"/>
                <a:gd name="T8" fmla="*/ 2147483647 w 329"/>
                <a:gd name="T9" fmla="*/ 2147483647 h 392"/>
                <a:gd name="T10" fmla="*/ 2147483647 w 329"/>
                <a:gd name="T11" fmla="*/ 2147483647 h 392"/>
                <a:gd name="T12" fmla="*/ 2147483647 w 329"/>
                <a:gd name="T13" fmla="*/ 2147483647 h 392"/>
                <a:gd name="T14" fmla="*/ 2147483647 w 329"/>
                <a:gd name="T15" fmla="*/ 2147483647 h 392"/>
                <a:gd name="T16" fmla="*/ 2147483647 w 329"/>
                <a:gd name="T17" fmla="*/ 2147483647 h 392"/>
                <a:gd name="T18" fmla="*/ 2147483647 w 329"/>
                <a:gd name="T19" fmla="*/ 2147483647 h 392"/>
                <a:gd name="T20" fmla="*/ 2147483647 w 329"/>
                <a:gd name="T21" fmla="*/ 2147483647 h 392"/>
                <a:gd name="T22" fmla="*/ 2147483647 w 329"/>
                <a:gd name="T23" fmla="*/ 2147483647 h 392"/>
                <a:gd name="T24" fmla="*/ 2147483647 w 329"/>
                <a:gd name="T25" fmla="*/ 2147483647 h 392"/>
                <a:gd name="T26" fmla="*/ 2147483647 w 329"/>
                <a:gd name="T27" fmla="*/ 2147483647 h 392"/>
                <a:gd name="T28" fmla="*/ 2147483647 w 329"/>
                <a:gd name="T29" fmla="*/ 2147483647 h 392"/>
                <a:gd name="T30" fmla="*/ 2147483647 w 329"/>
                <a:gd name="T31" fmla="*/ 2147483647 h 392"/>
                <a:gd name="T32" fmla="*/ 2147483647 w 329"/>
                <a:gd name="T33" fmla="*/ 2147483647 h 392"/>
                <a:gd name="T34" fmla="*/ 2147483647 w 329"/>
                <a:gd name="T35" fmla="*/ 2147483647 h 392"/>
                <a:gd name="T36" fmla="*/ 2147483647 w 329"/>
                <a:gd name="T37" fmla="*/ 2147483647 h 392"/>
                <a:gd name="T38" fmla="*/ 2147483647 w 329"/>
                <a:gd name="T39" fmla="*/ 2147483647 h 392"/>
                <a:gd name="T40" fmla="*/ 2147483647 w 329"/>
                <a:gd name="T41" fmla="*/ 2147483647 h 392"/>
                <a:gd name="T42" fmla="*/ 2147483647 w 329"/>
                <a:gd name="T43" fmla="*/ 2147483647 h 392"/>
                <a:gd name="T44" fmla="*/ 2147483647 w 329"/>
                <a:gd name="T45" fmla="*/ 2147483647 h 392"/>
                <a:gd name="T46" fmla="*/ 2147483647 w 329"/>
                <a:gd name="T47" fmla="*/ 2147483647 h 392"/>
                <a:gd name="T48" fmla="*/ 2147483647 w 329"/>
                <a:gd name="T49" fmla="*/ 2147483647 h 392"/>
                <a:gd name="T50" fmla="*/ 2147483647 w 329"/>
                <a:gd name="T51" fmla="*/ 2147483647 h 392"/>
                <a:gd name="T52" fmla="*/ 2147483647 w 329"/>
                <a:gd name="T53" fmla="*/ 2147483647 h 392"/>
                <a:gd name="T54" fmla="*/ 2147483647 w 329"/>
                <a:gd name="T55" fmla="*/ 2147483647 h 392"/>
                <a:gd name="T56" fmla="*/ 2147483647 w 329"/>
                <a:gd name="T57" fmla="*/ 2147483647 h 392"/>
                <a:gd name="T58" fmla="*/ 2147483647 w 329"/>
                <a:gd name="T59" fmla="*/ 2147483647 h 392"/>
                <a:gd name="T60" fmla="*/ 2147483647 w 329"/>
                <a:gd name="T61" fmla="*/ 2147483647 h 392"/>
                <a:gd name="T62" fmla="*/ 2147483647 w 329"/>
                <a:gd name="T63" fmla="*/ 2147483647 h 392"/>
                <a:gd name="T64" fmla="*/ 2147483647 w 329"/>
                <a:gd name="T65" fmla="*/ 2147483647 h 392"/>
                <a:gd name="T66" fmla="*/ 2147483647 w 329"/>
                <a:gd name="T67" fmla="*/ 2147483647 h 392"/>
                <a:gd name="T68" fmla="*/ 2147483647 w 329"/>
                <a:gd name="T69" fmla="*/ 2147483647 h 392"/>
                <a:gd name="T70" fmla="*/ 2147483647 w 329"/>
                <a:gd name="T71" fmla="*/ 2147483647 h 392"/>
                <a:gd name="T72" fmla="*/ 2147483647 w 329"/>
                <a:gd name="T73" fmla="*/ 2147483647 h 392"/>
                <a:gd name="T74" fmla="*/ 2147483647 w 329"/>
                <a:gd name="T75" fmla="*/ 2147483647 h 392"/>
                <a:gd name="T76" fmla="*/ 0 w 329"/>
                <a:gd name="T77" fmla="*/ 2147483647 h 392"/>
                <a:gd name="T78" fmla="*/ 2147483647 w 329"/>
                <a:gd name="T79" fmla="*/ 2147483647 h 392"/>
                <a:gd name="T80" fmla="*/ 2147483647 w 329"/>
                <a:gd name="T81" fmla="*/ 2147483647 h 392"/>
                <a:gd name="T82" fmla="*/ 2147483647 w 329"/>
                <a:gd name="T83" fmla="*/ 2147483647 h 392"/>
                <a:gd name="T84" fmla="*/ 2147483647 w 329"/>
                <a:gd name="T85" fmla="*/ 2147483647 h 392"/>
                <a:gd name="T86" fmla="*/ 2147483647 w 329"/>
                <a:gd name="T87" fmla="*/ 2147483647 h 39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9"/>
                <a:gd name="T133" fmla="*/ 0 h 392"/>
                <a:gd name="T134" fmla="*/ 329 w 329"/>
                <a:gd name="T135" fmla="*/ 392 h 39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9" h="392">
                  <a:moveTo>
                    <a:pt x="89" y="352"/>
                  </a:moveTo>
                  <a:lnTo>
                    <a:pt x="97" y="344"/>
                  </a:lnTo>
                  <a:lnTo>
                    <a:pt x="97" y="328"/>
                  </a:lnTo>
                  <a:lnTo>
                    <a:pt x="97" y="320"/>
                  </a:lnTo>
                  <a:lnTo>
                    <a:pt x="105" y="312"/>
                  </a:lnTo>
                  <a:lnTo>
                    <a:pt x="97" y="304"/>
                  </a:lnTo>
                  <a:lnTo>
                    <a:pt x="89" y="280"/>
                  </a:lnTo>
                  <a:lnTo>
                    <a:pt x="97" y="264"/>
                  </a:lnTo>
                  <a:lnTo>
                    <a:pt x="97" y="248"/>
                  </a:lnTo>
                  <a:lnTo>
                    <a:pt x="105" y="240"/>
                  </a:lnTo>
                  <a:lnTo>
                    <a:pt x="121" y="240"/>
                  </a:lnTo>
                  <a:lnTo>
                    <a:pt x="121" y="224"/>
                  </a:lnTo>
                  <a:lnTo>
                    <a:pt x="113" y="216"/>
                  </a:lnTo>
                  <a:lnTo>
                    <a:pt x="121" y="200"/>
                  </a:lnTo>
                  <a:lnTo>
                    <a:pt x="129" y="176"/>
                  </a:lnTo>
                  <a:lnTo>
                    <a:pt x="137" y="176"/>
                  </a:lnTo>
                  <a:lnTo>
                    <a:pt x="145" y="152"/>
                  </a:lnTo>
                  <a:lnTo>
                    <a:pt x="153" y="144"/>
                  </a:lnTo>
                  <a:lnTo>
                    <a:pt x="145" y="128"/>
                  </a:lnTo>
                  <a:lnTo>
                    <a:pt x="153" y="120"/>
                  </a:lnTo>
                  <a:lnTo>
                    <a:pt x="161" y="112"/>
                  </a:lnTo>
                  <a:lnTo>
                    <a:pt x="169" y="112"/>
                  </a:lnTo>
                  <a:lnTo>
                    <a:pt x="177" y="96"/>
                  </a:lnTo>
                  <a:lnTo>
                    <a:pt x="185" y="96"/>
                  </a:lnTo>
                  <a:lnTo>
                    <a:pt x="193" y="96"/>
                  </a:lnTo>
                  <a:lnTo>
                    <a:pt x="193" y="88"/>
                  </a:lnTo>
                  <a:lnTo>
                    <a:pt x="201" y="80"/>
                  </a:lnTo>
                  <a:lnTo>
                    <a:pt x="209" y="80"/>
                  </a:lnTo>
                  <a:lnTo>
                    <a:pt x="209" y="72"/>
                  </a:lnTo>
                  <a:lnTo>
                    <a:pt x="217" y="80"/>
                  </a:lnTo>
                  <a:lnTo>
                    <a:pt x="225" y="88"/>
                  </a:lnTo>
                  <a:lnTo>
                    <a:pt x="233" y="88"/>
                  </a:lnTo>
                  <a:lnTo>
                    <a:pt x="249" y="88"/>
                  </a:lnTo>
                  <a:lnTo>
                    <a:pt x="265" y="80"/>
                  </a:lnTo>
                  <a:lnTo>
                    <a:pt x="273" y="56"/>
                  </a:lnTo>
                  <a:lnTo>
                    <a:pt x="281" y="48"/>
                  </a:lnTo>
                  <a:lnTo>
                    <a:pt x="297" y="48"/>
                  </a:lnTo>
                  <a:lnTo>
                    <a:pt x="313" y="56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13" y="72"/>
                  </a:lnTo>
                  <a:lnTo>
                    <a:pt x="305" y="80"/>
                  </a:lnTo>
                  <a:lnTo>
                    <a:pt x="321" y="64"/>
                  </a:lnTo>
                  <a:lnTo>
                    <a:pt x="329" y="56"/>
                  </a:lnTo>
                  <a:lnTo>
                    <a:pt x="321" y="48"/>
                  </a:lnTo>
                  <a:lnTo>
                    <a:pt x="321" y="40"/>
                  </a:lnTo>
                  <a:lnTo>
                    <a:pt x="329" y="24"/>
                  </a:lnTo>
                  <a:lnTo>
                    <a:pt x="321" y="16"/>
                  </a:lnTo>
                  <a:lnTo>
                    <a:pt x="305" y="0"/>
                  </a:lnTo>
                  <a:lnTo>
                    <a:pt x="289" y="16"/>
                  </a:lnTo>
                  <a:lnTo>
                    <a:pt x="273" y="8"/>
                  </a:lnTo>
                  <a:lnTo>
                    <a:pt x="265" y="8"/>
                  </a:lnTo>
                  <a:lnTo>
                    <a:pt x="249" y="8"/>
                  </a:lnTo>
                  <a:lnTo>
                    <a:pt x="233" y="24"/>
                  </a:lnTo>
                  <a:lnTo>
                    <a:pt x="225" y="24"/>
                  </a:lnTo>
                  <a:lnTo>
                    <a:pt x="217" y="24"/>
                  </a:lnTo>
                  <a:lnTo>
                    <a:pt x="209" y="32"/>
                  </a:lnTo>
                  <a:lnTo>
                    <a:pt x="201" y="32"/>
                  </a:lnTo>
                  <a:lnTo>
                    <a:pt x="193" y="56"/>
                  </a:lnTo>
                  <a:lnTo>
                    <a:pt x="169" y="56"/>
                  </a:lnTo>
                  <a:lnTo>
                    <a:pt x="161" y="80"/>
                  </a:lnTo>
                  <a:lnTo>
                    <a:pt x="161" y="88"/>
                  </a:lnTo>
                  <a:lnTo>
                    <a:pt x="145" y="88"/>
                  </a:lnTo>
                  <a:lnTo>
                    <a:pt x="129" y="112"/>
                  </a:lnTo>
                  <a:lnTo>
                    <a:pt x="129" y="128"/>
                  </a:lnTo>
                  <a:lnTo>
                    <a:pt x="113" y="152"/>
                  </a:lnTo>
                  <a:lnTo>
                    <a:pt x="105" y="168"/>
                  </a:lnTo>
                  <a:lnTo>
                    <a:pt x="97" y="184"/>
                  </a:lnTo>
                  <a:lnTo>
                    <a:pt x="89" y="200"/>
                  </a:lnTo>
                  <a:lnTo>
                    <a:pt x="65" y="240"/>
                  </a:lnTo>
                  <a:lnTo>
                    <a:pt x="49" y="256"/>
                  </a:lnTo>
                  <a:lnTo>
                    <a:pt x="33" y="264"/>
                  </a:lnTo>
                  <a:lnTo>
                    <a:pt x="25" y="280"/>
                  </a:lnTo>
                  <a:lnTo>
                    <a:pt x="17" y="288"/>
                  </a:lnTo>
                  <a:lnTo>
                    <a:pt x="8" y="296"/>
                  </a:lnTo>
                  <a:lnTo>
                    <a:pt x="8" y="304"/>
                  </a:lnTo>
                  <a:lnTo>
                    <a:pt x="0" y="320"/>
                  </a:lnTo>
                  <a:lnTo>
                    <a:pt x="0" y="336"/>
                  </a:lnTo>
                  <a:lnTo>
                    <a:pt x="8" y="352"/>
                  </a:lnTo>
                  <a:lnTo>
                    <a:pt x="8" y="368"/>
                  </a:lnTo>
                  <a:lnTo>
                    <a:pt x="8" y="384"/>
                  </a:lnTo>
                  <a:lnTo>
                    <a:pt x="25" y="392"/>
                  </a:lnTo>
                  <a:lnTo>
                    <a:pt x="41" y="392"/>
                  </a:lnTo>
                  <a:lnTo>
                    <a:pt x="65" y="376"/>
                  </a:lnTo>
                  <a:lnTo>
                    <a:pt x="73" y="368"/>
                  </a:lnTo>
                  <a:lnTo>
                    <a:pt x="81" y="368"/>
                  </a:lnTo>
                  <a:lnTo>
                    <a:pt x="81" y="376"/>
                  </a:lnTo>
                  <a:lnTo>
                    <a:pt x="81" y="368"/>
                  </a:lnTo>
                  <a:lnTo>
                    <a:pt x="89" y="3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704"/>
            <p:cNvSpPr>
              <a:spLocks/>
            </p:cNvSpPr>
            <p:nvPr/>
          </p:nvSpPr>
          <p:spPr bwMode="auto">
            <a:xfrm>
              <a:off x="2877947" y="2186618"/>
              <a:ext cx="169801" cy="398512"/>
            </a:xfrm>
            <a:custGeom>
              <a:avLst/>
              <a:gdLst>
                <a:gd name="T0" fmla="*/ 2147483647 w 160"/>
                <a:gd name="T1" fmla="*/ 2147483647 h 376"/>
                <a:gd name="T2" fmla="*/ 2147483647 w 160"/>
                <a:gd name="T3" fmla="*/ 2147483647 h 376"/>
                <a:gd name="T4" fmla="*/ 2147483647 w 160"/>
                <a:gd name="T5" fmla="*/ 2147483647 h 376"/>
                <a:gd name="T6" fmla="*/ 2147483647 w 160"/>
                <a:gd name="T7" fmla="*/ 2147483647 h 376"/>
                <a:gd name="T8" fmla="*/ 2147483647 w 160"/>
                <a:gd name="T9" fmla="*/ 0 h 376"/>
                <a:gd name="T10" fmla="*/ 2147483647 w 160"/>
                <a:gd name="T11" fmla="*/ 2147483647 h 376"/>
                <a:gd name="T12" fmla="*/ 2147483647 w 160"/>
                <a:gd name="T13" fmla="*/ 2147483647 h 376"/>
                <a:gd name="T14" fmla="*/ 2147483647 w 160"/>
                <a:gd name="T15" fmla="*/ 2147483647 h 376"/>
                <a:gd name="T16" fmla="*/ 2147483647 w 160"/>
                <a:gd name="T17" fmla="*/ 2147483647 h 376"/>
                <a:gd name="T18" fmla="*/ 2147483647 w 160"/>
                <a:gd name="T19" fmla="*/ 2147483647 h 376"/>
                <a:gd name="T20" fmla="*/ 2147483647 w 160"/>
                <a:gd name="T21" fmla="*/ 2147483647 h 376"/>
                <a:gd name="T22" fmla="*/ 2147483647 w 160"/>
                <a:gd name="T23" fmla="*/ 2147483647 h 376"/>
                <a:gd name="T24" fmla="*/ 2147483647 w 160"/>
                <a:gd name="T25" fmla="*/ 2147483647 h 376"/>
                <a:gd name="T26" fmla="*/ 2147483647 w 160"/>
                <a:gd name="T27" fmla="*/ 2147483647 h 376"/>
                <a:gd name="T28" fmla="*/ 2147483647 w 160"/>
                <a:gd name="T29" fmla="*/ 2147483647 h 376"/>
                <a:gd name="T30" fmla="*/ 2147483647 w 160"/>
                <a:gd name="T31" fmla="*/ 2147483647 h 376"/>
                <a:gd name="T32" fmla="*/ 2147483647 w 160"/>
                <a:gd name="T33" fmla="*/ 2147483647 h 376"/>
                <a:gd name="T34" fmla="*/ 2147483647 w 160"/>
                <a:gd name="T35" fmla="*/ 2147483647 h 376"/>
                <a:gd name="T36" fmla="*/ 0 w 160"/>
                <a:gd name="T37" fmla="*/ 2147483647 h 376"/>
                <a:gd name="T38" fmla="*/ 2147483647 w 160"/>
                <a:gd name="T39" fmla="*/ 2147483647 h 376"/>
                <a:gd name="T40" fmla="*/ 2147483647 w 160"/>
                <a:gd name="T41" fmla="*/ 2147483647 h 376"/>
                <a:gd name="T42" fmla="*/ 2147483647 w 160"/>
                <a:gd name="T43" fmla="*/ 2147483647 h 376"/>
                <a:gd name="T44" fmla="*/ 2147483647 w 160"/>
                <a:gd name="T45" fmla="*/ 2147483647 h 376"/>
                <a:gd name="T46" fmla="*/ 2147483647 w 160"/>
                <a:gd name="T47" fmla="*/ 2147483647 h 376"/>
                <a:gd name="T48" fmla="*/ 2147483647 w 160"/>
                <a:gd name="T49" fmla="*/ 2147483647 h 376"/>
                <a:gd name="T50" fmla="*/ 2147483647 w 160"/>
                <a:gd name="T51" fmla="*/ 2147483647 h 376"/>
                <a:gd name="T52" fmla="*/ 2147483647 w 160"/>
                <a:gd name="T53" fmla="*/ 2147483647 h 376"/>
                <a:gd name="T54" fmla="*/ 2147483647 w 160"/>
                <a:gd name="T55" fmla="*/ 2147483647 h 376"/>
                <a:gd name="T56" fmla="*/ 2147483647 w 160"/>
                <a:gd name="T57" fmla="*/ 2147483647 h 376"/>
                <a:gd name="T58" fmla="*/ 2147483647 w 160"/>
                <a:gd name="T59" fmla="*/ 2147483647 h 376"/>
                <a:gd name="T60" fmla="*/ 2147483647 w 160"/>
                <a:gd name="T61" fmla="*/ 2147483647 h 376"/>
                <a:gd name="T62" fmla="*/ 2147483647 w 160"/>
                <a:gd name="T63" fmla="*/ 2147483647 h 376"/>
                <a:gd name="T64" fmla="*/ 2147483647 w 160"/>
                <a:gd name="T65" fmla="*/ 2147483647 h 376"/>
                <a:gd name="T66" fmla="*/ 2147483647 w 160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0"/>
                <a:gd name="T103" fmla="*/ 0 h 376"/>
                <a:gd name="T104" fmla="*/ 160 w 160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0" h="376">
                  <a:moveTo>
                    <a:pt x="160" y="88"/>
                  </a:moveTo>
                  <a:lnTo>
                    <a:pt x="160" y="80"/>
                  </a:lnTo>
                  <a:lnTo>
                    <a:pt x="160" y="72"/>
                  </a:lnTo>
                  <a:lnTo>
                    <a:pt x="160" y="56"/>
                  </a:lnTo>
                  <a:lnTo>
                    <a:pt x="160" y="40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8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04" y="16"/>
                  </a:lnTo>
                  <a:lnTo>
                    <a:pt x="96" y="16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72" y="40"/>
                  </a:lnTo>
                  <a:lnTo>
                    <a:pt x="64" y="48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96"/>
                  </a:lnTo>
                  <a:lnTo>
                    <a:pt x="48" y="96"/>
                  </a:lnTo>
                  <a:lnTo>
                    <a:pt x="40" y="120"/>
                  </a:lnTo>
                  <a:lnTo>
                    <a:pt x="32" y="136"/>
                  </a:lnTo>
                  <a:lnTo>
                    <a:pt x="40" y="144"/>
                  </a:lnTo>
                  <a:lnTo>
                    <a:pt x="40" y="160"/>
                  </a:lnTo>
                  <a:lnTo>
                    <a:pt x="24" y="160"/>
                  </a:lnTo>
                  <a:lnTo>
                    <a:pt x="16" y="168"/>
                  </a:lnTo>
                  <a:lnTo>
                    <a:pt x="16" y="184"/>
                  </a:lnTo>
                  <a:lnTo>
                    <a:pt x="8" y="200"/>
                  </a:lnTo>
                  <a:lnTo>
                    <a:pt x="16" y="224"/>
                  </a:lnTo>
                  <a:lnTo>
                    <a:pt x="24" y="232"/>
                  </a:lnTo>
                  <a:lnTo>
                    <a:pt x="16" y="240"/>
                  </a:lnTo>
                  <a:lnTo>
                    <a:pt x="16" y="248"/>
                  </a:lnTo>
                  <a:lnTo>
                    <a:pt x="16" y="264"/>
                  </a:lnTo>
                  <a:lnTo>
                    <a:pt x="8" y="272"/>
                  </a:lnTo>
                  <a:lnTo>
                    <a:pt x="0" y="288"/>
                  </a:lnTo>
                  <a:lnTo>
                    <a:pt x="0" y="296"/>
                  </a:lnTo>
                  <a:lnTo>
                    <a:pt x="8" y="312"/>
                  </a:lnTo>
                  <a:lnTo>
                    <a:pt x="8" y="328"/>
                  </a:lnTo>
                  <a:lnTo>
                    <a:pt x="16" y="352"/>
                  </a:lnTo>
                  <a:lnTo>
                    <a:pt x="16" y="360"/>
                  </a:lnTo>
                  <a:lnTo>
                    <a:pt x="24" y="368"/>
                  </a:lnTo>
                  <a:lnTo>
                    <a:pt x="24" y="376"/>
                  </a:lnTo>
                  <a:lnTo>
                    <a:pt x="40" y="376"/>
                  </a:lnTo>
                  <a:lnTo>
                    <a:pt x="40" y="368"/>
                  </a:lnTo>
                  <a:lnTo>
                    <a:pt x="48" y="360"/>
                  </a:lnTo>
                  <a:lnTo>
                    <a:pt x="64" y="360"/>
                  </a:lnTo>
                  <a:lnTo>
                    <a:pt x="72" y="344"/>
                  </a:lnTo>
                  <a:lnTo>
                    <a:pt x="72" y="312"/>
                  </a:lnTo>
                  <a:lnTo>
                    <a:pt x="72" y="296"/>
                  </a:lnTo>
                  <a:lnTo>
                    <a:pt x="80" y="296"/>
                  </a:lnTo>
                  <a:lnTo>
                    <a:pt x="96" y="288"/>
                  </a:lnTo>
                  <a:lnTo>
                    <a:pt x="96" y="272"/>
                  </a:lnTo>
                  <a:lnTo>
                    <a:pt x="88" y="256"/>
                  </a:lnTo>
                  <a:lnTo>
                    <a:pt x="80" y="248"/>
                  </a:lnTo>
                  <a:lnTo>
                    <a:pt x="80" y="224"/>
                  </a:lnTo>
                  <a:lnTo>
                    <a:pt x="80" y="200"/>
                  </a:lnTo>
                  <a:lnTo>
                    <a:pt x="96" y="184"/>
                  </a:lnTo>
                  <a:lnTo>
                    <a:pt x="104" y="176"/>
                  </a:lnTo>
                  <a:lnTo>
                    <a:pt x="128" y="160"/>
                  </a:lnTo>
                  <a:lnTo>
                    <a:pt x="136" y="144"/>
                  </a:lnTo>
                  <a:lnTo>
                    <a:pt x="128" y="136"/>
                  </a:lnTo>
                  <a:lnTo>
                    <a:pt x="136" y="120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60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705"/>
            <p:cNvSpPr>
              <a:spLocks/>
            </p:cNvSpPr>
            <p:nvPr/>
          </p:nvSpPr>
          <p:spPr bwMode="auto">
            <a:xfrm>
              <a:off x="3022624" y="2652703"/>
              <a:ext cx="246038" cy="161137"/>
            </a:xfrm>
            <a:custGeom>
              <a:avLst/>
              <a:gdLst>
                <a:gd name="T0" fmla="*/ 2147483647 w 232"/>
                <a:gd name="T1" fmla="*/ 2147483647 h 152"/>
                <a:gd name="T2" fmla="*/ 2147483647 w 232"/>
                <a:gd name="T3" fmla="*/ 2147483647 h 152"/>
                <a:gd name="T4" fmla="*/ 2147483647 w 232"/>
                <a:gd name="T5" fmla="*/ 2147483647 h 152"/>
                <a:gd name="T6" fmla="*/ 2147483647 w 232"/>
                <a:gd name="T7" fmla="*/ 2147483647 h 152"/>
                <a:gd name="T8" fmla="*/ 2147483647 w 232"/>
                <a:gd name="T9" fmla="*/ 2147483647 h 152"/>
                <a:gd name="T10" fmla="*/ 2147483647 w 232"/>
                <a:gd name="T11" fmla="*/ 2147483647 h 152"/>
                <a:gd name="T12" fmla="*/ 2147483647 w 232"/>
                <a:gd name="T13" fmla="*/ 2147483647 h 152"/>
                <a:gd name="T14" fmla="*/ 2147483647 w 232"/>
                <a:gd name="T15" fmla="*/ 2147483647 h 152"/>
                <a:gd name="T16" fmla="*/ 2147483647 w 232"/>
                <a:gd name="T17" fmla="*/ 2147483647 h 152"/>
                <a:gd name="T18" fmla="*/ 2147483647 w 232"/>
                <a:gd name="T19" fmla="*/ 2147483647 h 152"/>
                <a:gd name="T20" fmla="*/ 2147483647 w 232"/>
                <a:gd name="T21" fmla="*/ 2147483647 h 152"/>
                <a:gd name="T22" fmla="*/ 2147483647 w 232"/>
                <a:gd name="T23" fmla="*/ 0 h 152"/>
                <a:gd name="T24" fmla="*/ 2147483647 w 232"/>
                <a:gd name="T25" fmla="*/ 0 h 152"/>
                <a:gd name="T26" fmla="*/ 2147483647 w 232"/>
                <a:gd name="T27" fmla="*/ 2147483647 h 152"/>
                <a:gd name="T28" fmla="*/ 2147483647 w 232"/>
                <a:gd name="T29" fmla="*/ 2147483647 h 152"/>
                <a:gd name="T30" fmla="*/ 2147483647 w 232"/>
                <a:gd name="T31" fmla="*/ 2147483647 h 152"/>
                <a:gd name="T32" fmla="*/ 2147483647 w 232"/>
                <a:gd name="T33" fmla="*/ 2147483647 h 152"/>
                <a:gd name="T34" fmla="*/ 2147483647 w 232"/>
                <a:gd name="T35" fmla="*/ 2147483647 h 152"/>
                <a:gd name="T36" fmla="*/ 2147483647 w 232"/>
                <a:gd name="T37" fmla="*/ 2147483647 h 152"/>
                <a:gd name="T38" fmla="*/ 2147483647 w 232"/>
                <a:gd name="T39" fmla="*/ 2147483647 h 152"/>
                <a:gd name="T40" fmla="*/ 2147483647 w 232"/>
                <a:gd name="T41" fmla="*/ 2147483647 h 152"/>
                <a:gd name="T42" fmla="*/ 2147483647 w 232"/>
                <a:gd name="T43" fmla="*/ 2147483647 h 152"/>
                <a:gd name="T44" fmla="*/ 0 w 232"/>
                <a:gd name="T45" fmla="*/ 2147483647 h 152"/>
                <a:gd name="T46" fmla="*/ 0 w 232"/>
                <a:gd name="T47" fmla="*/ 2147483647 h 152"/>
                <a:gd name="T48" fmla="*/ 2147483647 w 232"/>
                <a:gd name="T49" fmla="*/ 2147483647 h 152"/>
                <a:gd name="T50" fmla="*/ 2147483647 w 232"/>
                <a:gd name="T51" fmla="*/ 2147483647 h 152"/>
                <a:gd name="T52" fmla="*/ 2147483647 w 232"/>
                <a:gd name="T53" fmla="*/ 2147483647 h 152"/>
                <a:gd name="T54" fmla="*/ 2147483647 w 232"/>
                <a:gd name="T55" fmla="*/ 2147483647 h 152"/>
                <a:gd name="T56" fmla="*/ 2147483647 w 232"/>
                <a:gd name="T57" fmla="*/ 2147483647 h 152"/>
                <a:gd name="T58" fmla="*/ 2147483647 w 232"/>
                <a:gd name="T59" fmla="*/ 2147483647 h 152"/>
                <a:gd name="T60" fmla="*/ 2147483647 w 232"/>
                <a:gd name="T61" fmla="*/ 2147483647 h 152"/>
                <a:gd name="T62" fmla="*/ 2147483647 w 232"/>
                <a:gd name="T63" fmla="*/ 2147483647 h 152"/>
                <a:gd name="T64" fmla="*/ 2147483647 w 232"/>
                <a:gd name="T65" fmla="*/ 2147483647 h 152"/>
                <a:gd name="T66" fmla="*/ 2147483647 w 232"/>
                <a:gd name="T67" fmla="*/ 2147483647 h 152"/>
                <a:gd name="T68" fmla="*/ 2147483647 w 232"/>
                <a:gd name="T69" fmla="*/ 2147483647 h 152"/>
                <a:gd name="T70" fmla="*/ 2147483647 w 232"/>
                <a:gd name="T71" fmla="*/ 2147483647 h 152"/>
                <a:gd name="T72" fmla="*/ 2147483647 w 232"/>
                <a:gd name="T73" fmla="*/ 2147483647 h 152"/>
                <a:gd name="T74" fmla="*/ 2147483647 w 232"/>
                <a:gd name="T75" fmla="*/ 2147483647 h 152"/>
                <a:gd name="T76" fmla="*/ 2147483647 w 232"/>
                <a:gd name="T77" fmla="*/ 2147483647 h 152"/>
                <a:gd name="T78" fmla="*/ 2147483647 w 232"/>
                <a:gd name="T79" fmla="*/ 2147483647 h 152"/>
                <a:gd name="T80" fmla="*/ 2147483647 w 232"/>
                <a:gd name="T81" fmla="*/ 2147483647 h 152"/>
                <a:gd name="T82" fmla="*/ 2147483647 w 232"/>
                <a:gd name="T83" fmla="*/ 2147483647 h 152"/>
                <a:gd name="T84" fmla="*/ 2147483647 w 232"/>
                <a:gd name="T85" fmla="*/ 2147483647 h 152"/>
                <a:gd name="T86" fmla="*/ 2147483647 w 232"/>
                <a:gd name="T87" fmla="*/ 2147483647 h 152"/>
                <a:gd name="T88" fmla="*/ 2147483647 w 232"/>
                <a:gd name="T89" fmla="*/ 2147483647 h 1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32"/>
                <a:gd name="T136" fmla="*/ 0 h 152"/>
                <a:gd name="T137" fmla="*/ 232 w 232"/>
                <a:gd name="T138" fmla="*/ 152 h 1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32" h="152">
                  <a:moveTo>
                    <a:pt x="216" y="88"/>
                  </a:moveTo>
                  <a:lnTo>
                    <a:pt x="224" y="88"/>
                  </a:lnTo>
                  <a:lnTo>
                    <a:pt x="232" y="64"/>
                  </a:lnTo>
                  <a:lnTo>
                    <a:pt x="232" y="56"/>
                  </a:lnTo>
                  <a:lnTo>
                    <a:pt x="208" y="48"/>
                  </a:lnTo>
                  <a:lnTo>
                    <a:pt x="192" y="40"/>
                  </a:lnTo>
                  <a:lnTo>
                    <a:pt x="184" y="40"/>
                  </a:lnTo>
                  <a:lnTo>
                    <a:pt x="168" y="32"/>
                  </a:lnTo>
                  <a:lnTo>
                    <a:pt x="160" y="16"/>
                  </a:lnTo>
                  <a:lnTo>
                    <a:pt x="136" y="8"/>
                  </a:lnTo>
                  <a:lnTo>
                    <a:pt x="128" y="8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12" y="24"/>
                  </a:lnTo>
                  <a:lnTo>
                    <a:pt x="96" y="24"/>
                  </a:lnTo>
                  <a:lnTo>
                    <a:pt x="72" y="24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80"/>
                  </a:lnTo>
                  <a:lnTo>
                    <a:pt x="16" y="88"/>
                  </a:lnTo>
                  <a:lnTo>
                    <a:pt x="48" y="80"/>
                  </a:lnTo>
                  <a:lnTo>
                    <a:pt x="72" y="80"/>
                  </a:lnTo>
                  <a:lnTo>
                    <a:pt x="96" y="96"/>
                  </a:lnTo>
                  <a:lnTo>
                    <a:pt x="104" y="112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96" y="136"/>
                  </a:lnTo>
                  <a:lnTo>
                    <a:pt x="104" y="128"/>
                  </a:lnTo>
                  <a:lnTo>
                    <a:pt x="120" y="120"/>
                  </a:lnTo>
                  <a:lnTo>
                    <a:pt x="136" y="120"/>
                  </a:lnTo>
                  <a:lnTo>
                    <a:pt x="144" y="128"/>
                  </a:lnTo>
                  <a:lnTo>
                    <a:pt x="136" y="136"/>
                  </a:lnTo>
                  <a:lnTo>
                    <a:pt x="152" y="152"/>
                  </a:lnTo>
                  <a:lnTo>
                    <a:pt x="184" y="136"/>
                  </a:lnTo>
                  <a:lnTo>
                    <a:pt x="168" y="128"/>
                  </a:lnTo>
                  <a:lnTo>
                    <a:pt x="176" y="112"/>
                  </a:lnTo>
                  <a:lnTo>
                    <a:pt x="200" y="112"/>
                  </a:lnTo>
                  <a:lnTo>
                    <a:pt x="208" y="104"/>
                  </a:lnTo>
                  <a:lnTo>
                    <a:pt x="216" y="8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706"/>
            <p:cNvSpPr>
              <a:spLocks/>
            </p:cNvSpPr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707"/>
            <p:cNvSpPr>
              <a:spLocks/>
            </p:cNvSpPr>
            <p:nvPr/>
          </p:nvSpPr>
          <p:spPr bwMode="auto">
            <a:xfrm>
              <a:off x="2997500" y="2864954"/>
              <a:ext cx="84034" cy="84900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0 h 80"/>
                <a:gd name="T4" fmla="*/ 2147483647 w 80"/>
                <a:gd name="T5" fmla="*/ 2147483647 h 80"/>
                <a:gd name="T6" fmla="*/ 2147483647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2147483647 h 80"/>
                <a:gd name="T30" fmla="*/ 2147483647 w 80"/>
                <a:gd name="T31" fmla="*/ 2147483647 h 80"/>
                <a:gd name="T32" fmla="*/ 2147483647 w 80"/>
                <a:gd name="T33" fmla="*/ 2147483647 h 80"/>
                <a:gd name="T34" fmla="*/ 2147483647 w 80"/>
                <a:gd name="T35" fmla="*/ 2147483647 h 80"/>
                <a:gd name="T36" fmla="*/ 2147483647 w 80"/>
                <a:gd name="T37" fmla="*/ 2147483647 h 80"/>
                <a:gd name="T38" fmla="*/ 2147483647 w 80"/>
                <a:gd name="T39" fmla="*/ 2147483647 h 80"/>
                <a:gd name="T40" fmla="*/ 2147483647 w 80"/>
                <a:gd name="T41" fmla="*/ 2147483647 h 80"/>
                <a:gd name="T42" fmla="*/ 2147483647 w 80"/>
                <a:gd name="T43" fmla="*/ 2147483647 h 80"/>
                <a:gd name="T44" fmla="*/ 2147483647 w 80"/>
                <a:gd name="T45" fmla="*/ 2147483647 h 80"/>
                <a:gd name="T46" fmla="*/ 2147483647 w 80"/>
                <a:gd name="T47" fmla="*/ 2147483647 h 80"/>
                <a:gd name="T48" fmla="*/ 2147483647 w 80"/>
                <a:gd name="T49" fmla="*/ 2147483647 h 80"/>
                <a:gd name="T50" fmla="*/ 2147483647 w 80"/>
                <a:gd name="T51" fmla="*/ 2147483647 h 80"/>
                <a:gd name="T52" fmla="*/ 2147483647 w 80"/>
                <a:gd name="T53" fmla="*/ 2147483647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80"/>
                <a:gd name="T83" fmla="*/ 80 w 80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80">
                  <a:moveTo>
                    <a:pt x="80" y="8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16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708"/>
            <p:cNvSpPr>
              <a:spLocks/>
            </p:cNvSpPr>
            <p:nvPr/>
          </p:nvSpPr>
          <p:spPr bwMode="auto">
            <a:xfrm>
              <a:off x="3166435" y="2652703"/>
              <a:ext cx="25990" cy="16460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0 h 16"/>
                <a:gd name="T4" fmla="*/ 0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6"/>
                <a:gd name="T17" fmla="*/ 24 w 2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6">
                  <a:moveTo>
                    <a:pt x="24" y="16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709"/>
            <p:cNvSpPr>
              <a:spLocks/>
            </p:cNvSpPr>
            <p:nvPr/>
          </p:nvSpPr>
          <p:spPr bwMode="auto">
            <a:xfrm>
              <a:off x="2997500" y="2737604"/>
              <a:ext cx="135147" cy="92697"/>
            </a:xfrm>
            <a:custGeom>
              <a:avLst/>
              <a:gdLst>
                <a:gd name="T0" fmla="*/ 2147483647 w 128"/>
                <a:gd name="T1" fmla="*/ 2147483647 h 88"/>
                <a:gd name="T2" fmla="*/ 2147483647 w 128"/>
                <a:gd name="T3" fmla="*/ 2147483647 h 88"/>
                <a:gd name="T4" fmla="*/ 2147483647 w 128"/>
                <a:gd name="T5" fmla="*/ 2147483647 h 88"/>
                <a:gd name="T6" fmla="*/ 2147483647 w 128"/>
                <a:gd name="T7" fmla="*/ 0 h 88"/>
                <a:gd name="T8" fmla="*/ 2147483647 w 128"/>
                <a:gd name="T9" fmla="*/ 0 h 88"/>
                <a:gd name="T10" fmla="*/ 2147483647 w 128"/>
                <a:gd name="T11" fmla="*/ 2147483647 h 88"/>
                <a:gd name="T12" fmla="*/ 2147483647 w 128"/>
                <a:gd name="T13" fmla="*/ 0 h 88"/>
                <a:gd name="T14" fmla="*/ 2147483647 w 128"/>
                <a:gd name="T15" fmla="*/ 2147483647 h 88"/>
                <a:gd name="T16" fmla="*/ 2147483647 w 128"/>
                <a:gd name="T17" fmla="*/ 2147483647 h 88"/>
                <a:gd name="T18" fmla="*/ 0 w 128"/>
                <a:gd name="T19" fmla="*/ 2147483647 h 88"/>
                <a:gd name="T20" fmla="*/ 2147483647 w 128"/>
                <a:gd name="T21" fmla="*/ 2147483647 h 88"/>
                <a:gd name="T22" fmla="*/ 2147483647 w 128"/>
                <a:gd name="T23" fmla="*/ 2147483647 h 88"/>
                <a:gd name="T24" fmla="*/ 2147483647 w 128"/>
                <a:gd name="T25" fmla="*/ 2147483647 h 88"/>
                <a:gd name="T26" fmla="*/ 2147483647 w 128"/>
                <a:gd name="T27" fmla="*/ 2147483647 h 88"/>
                <a:gd name="T28" fmla="*/ 2147483647 w 128"/>
                <a:gd name="T29" fmla="*/ 2147483647 h 88"/>
                <a:gd name="T30" fmla="*/ 2147483647 w 128"/>
                <a:gd name="T31" fmla="*/ 2147483647 h 88"/>
                <a:gd name="T32" fmla="*/ 2147483647 w 128"/>
                <a:gd name="T33" fmla="*/ 2147483647 h 88"/>
                <a:gd name="T34" fmla="*/ 2147483647 w 128"/>
                <a:gd name="T35" fmla="*/ 2147483647 h 88"/>
                <a:gd name="T36" fmla="*/ 2147483647 w 128"/>
                <a:gd name="T37" fmla="*/ 2147483647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8"/>
                <a:gd name="T58" fmla="*/ 0 h 88"/>
                <a:gd name="T59" fmla="*/ 128 w 128"/>
                <a:gd name="T60" fmla="*/ 88 h 8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8" h="88">
                  <a:moveTo>
                    <a:pt x="112" y="40"/>
                  </a:moveTo>
                  <a:lnTo>
                    <a:pt x="128" y="32"/>
                  </a:lnTo>
                  <a:lnTo>
                    <a:pt x="120" y="16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16" y="40"/>
                  </a:lnTo>
                  <a:lnTo>
                    <a:pt x="0" y="40"/>
                  </a:lnTo>
                  <a:lnTo>
                    <a:pt x="32" y="80"/>
                  </a:lnTo>
                  <a:lnTo>
                    <a:pt x="40" y="80"/>
                  </a:lnTo>
                  <a:lnTo>
                    <a:pt x="64" y="80"/>
                  </a:lnTo>
                  <a:lnTo>
                    <a:pt x="88" y="80"/>
                  </a:lnTo>
                  <a:lnTo>
                    <a:pt x="112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12" y="56"/>
                  </a:lnTo>
                  <a:lnTo>
                    <a:pt x="112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710"/>
            <p:cNvSpPr>
              <a:spLocks/>
            </p:cNvSpPr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711"/>
            <p:cNvSpPr>
              <a:spLocks/>
            </p:cNvSpPr>
            <p:nvPr/>
          </p:nvSpPr>
          <p:spPr bwMode="auto">
            <a:xfrm>
              <a:off x="2886610" y="2686490"/>
              <a:ext cx="93564" cy="51114"/>
            </a:xfrm>
            <a:custGeom>
              <a:avLst/>
              <a:gdLst>
                <a:gd name="T0" fmla="*/ 2147483647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2147483647 h 48"/>
                <a:gd name="T12" fmla="*/ 2147483647 w 88"/>
                <a:gd name="T13" fmla="*/ 2147483647 h 48"/>
                <a:gd name="T14" fmla="*/ 2147483647 w 88"/>
                <a:gd name="T15" fmla="*/ 2147483647 h 48"/>
                <a:gd name="T16" fmla="*/ 2147483647 w 88"/>
                <a:gd name="T17" fmla="*/ 2147483647 h 48"/>
                <a:gd name="T18" fmla="*/ 2147483647 w 88"/>
                <a:gd name="T19" fmla="*/ 0 h 48"/>
                <a:gd name="T20" fmla="*/ 2147483647 w 88"/>
                <a:gd name="T21" fmla="*/ 0 h 48"/>
                <a:gd name="T22" fmla="*/ 2147483647 w 88"/>
                <a:gd name="T23" fmla="*/ 0 h 48"/>
                <a:gd name="T24" fmla="*/ 2147483647 w 88"/>
                <a:gd name="T25" fmla="*/ 2147483647 h 48"/>
                <a:gd name="T26" fmla="*/ 2147483647 w 88"/>
                <a:gd name="T27" fmla="*/ 2147483647 h 48"/>
                <a:gd name="T28" fmla="*/ 0 w 88"/>
                <a:gd name="T29" fmla="*/ 2147483647 h 48"/>
                <a:gd name="T30" fmla="*/ 2147483647 w 88"/>
                <a:gd name="T31" fmla="*/ 2147483647 h 48"/>
                <a:gd name="T32" fmla="*/ 2147483647 w 88"/>
                <a:gd name="T33" fmla="*/ 2147483647 h 48"/>
                <a:gd name="T34" fmla="*/ 2147483647 w 88"/>
                <a:gd name="T35" fmla="*/ 2147483647 h 48"/>
                <a:gd name="T36" fmla="*/ 2147483647 w 88"/>
                <a:gd name="T37" fmla="*/ 2147483647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40" y="40"/>
                  </a:moveTo>
                  <a:lnTo>
                    <a:pt x="56" y="40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24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2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712"/>
            <p:cNvSpPr>
              <a:spLocks/>
            </p:cNvSpPr>
            <p:nvPr/>
          </p:nvSpPr>
          <p:spPr bwMode="auto">
            <a:xfrm>
              <a:off x="2946387" y="2737604"/>
              <a:ext cx="84900" cy="51113"/>
            </a:xfrm>
            <a:custGeom>
              <a:avLst/>
              <a:gdLst>
                <a:gd name="T0" fmla="*/ 2147483647 w 80"/>
                <a:gd name="T1" fmla="*/ 0 h 48"/>
                <a:gd name="T2" fmla="*/ 2147483647 w 80"/>
                <a:gd name="T3" fmla="*/ 0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2147483647 h 48"/>
                <a:gd name="T14" fmla="*/ 0 w 80"/>
                <a:gd name="T15" fmla="*/ 2147483647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2147483647 w 80"/>
                <a:gd name="T23" fmla="*/ 2147483647 h 48"/>
                <a:gd name="T24" fmla="*/ 2147483647 w 80"/>
                <a:gd name="T25" fmla="*/ 2147483647 h 48"/>
                <a:gd name="T26" fmla="*/ 2147483647 w 80"/>
                <a:gd name="T27" fmla="*/ 2147483647 h 48"/>
                <a:gd name="T28" fmla="*/ 2147483647 w 80"/>
                <a:gd name="T29" fmla="*/ 0 h 48"/>
                <a:gd name="T30" fmla="*/ 2147483647 w 80"/>
                <a:gd name="T31" fmla="*/ 0 h 48"/>
                <a:gd name="T32" fmla="*/ 2147483647 w 80"/>
                <a:gd name="T33" fmla="*/ 0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56" y="0"/>
                  </a:moveTo>
                  <a:lnTo>
                    <a:pt x="48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8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713"/>
            <p:cNvSpPr>
              <a:spLocks/>
            </p:cNvSpPr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0 w 72"/>
                <a:gd name="T9" fmla="*/ 2147483647 h 32"/>
                <a:gd name="T10" fmla="*/ 0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32"/>
                <a:gd name="T53" fmla="*/ 72 w 72"/>
                <a:gd name="T54" fmla="*/ 32 h 3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714"/>
            <p:cNvSpPr>
              <a:spLocks/>
            </p:cNvSpPr>
            <p:nvPr/>
          </p:nvSpPr>
          <p:spPr bwMode="auto">
            <a:xfrm>
              <a:off x="2997500" y="2780054"/>
              <a:ext cx="33787" cy="42450"/>
            </a:xfrm>
            <a:custGeom>
              <a:avLst/>
              <a:gdLst>
                <a:gd name="T0" fmla="*/ 2147483647 w 32"/>
                <a:gd name="T1" fmla="*/ 2147483647 h 40"/>
                <a:gd name="T2" fmla="*/ 2147483647 w 32"/>
                <a:gd name="T3" fmla="*/ 2147483647 h 40"/>
                <a:gd name="T4" fmla="*/ 0 w 32"/>
                <a:gd name="T5" fmla="*/ 0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40"/>
                <a:gd name="T17" fmla="*/ 32 w 3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40">
                  <a:moveTo>
                    <a:pt x="32" y="32"/>
                  </a:moveTo>
                  <a:lnTo>
                    <a:pt x="32" y="4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715"/>
            <p:cNvSpPr>
              <a:spLocks/>
            </p:cNvSpPr>
            <p:nvPr/>
          </p:nvSpPr>
          <p:spPr bwMode="auto">
            <a:xfrm>
              <a:off x="2955050" y="2711614"/>
              <a:ext cx="76237" cy="34653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w 72"/>
                <a:gd name="T13" fmla="*/ 2147483647 h 32"/>
                <a:gd name="T14" fmla="*/ 0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2147483647 w 72"/>
                <a:gd name="T27" fmla="*/ 2147483647 h 32"/>
                <a:gd name="T28" fmla="*/ 2147483647 w 72"/>
                <a:gd name="T29" fmla="*/ 2147483647 h 32"/>
                <a:gd name="T30" fmla="*/ 2147483647 w 72"/>
                <a:gd name="T31" fmla="*/ 2147483647 h 32"/>
                <a:gd name="T32" fmla="*/ 2147483647 w 72"/>
                <a:gd name="T33" fmla="*/ 2147483647 h 32"/>
                <a:gd name="T34" fmla="*/ 2147483647 w 72"/>
                <a:gd name="T35" fmla="*/ 2147483647 h 32"/>
                <a:gd name="T36" fmla="*/ 2147483647 w 72"/>
                <a:gd name="T37" fmla="*/ 2147483647 h 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32"/>
                <a:gd name="T59" fmla="*/ 72 w 72"/>
                <a:gd name="T60" fmla="*/ 32 h 3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32">
                  <a:moveTo>
                    <a:pt x="40" y="8"/>
                  </a:move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64" y="24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716"/>
            <p:cNvSpPr>
              <a:spLocks/>
            </p:cNvSpPr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0 h 72"/>
                <a:gd name="T44" fmla="*/ 2147483647 w 88"/>
                <a:gd name="T45" fmla="*/ 0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88"/>
                <a:gd name="T70" fmla="*/ 0 h 72"/>
                <a:gd name="T71" fmla="*/ 88 w 88"/>
                <a:gd name="T72" fmla="*/ 72 h 7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717"/>
            <p:cNvSpPr>
              <a:spLocks/>
            </p:cNvSpPr>
            <p:nvPr/>
          </p:nvSpPr>
          <p:spPr bwMode="auto">
            <a:xfrm>
              <a:off x="2971510" y="2780054"/>
              <a:ext cx="67574" cy="118687"/>
            </a:xfrm>
            <a:custGeom>
              <a:avLst/>
              <a:gdLst>
                <a:gd name="T0" fmla="*/ 2147483647 w 64"/>
                <a:gd name="T1" fmla="*/ 2147483647 h 112"/>
                <a:gd name="T2" fmla="*/ 2147483647 w 64"/>
                <a:gd name="T3" fmla="*/ 2147483647 h 112"/>
                <a:gd name="T4" fmla="*/ 2147483647 w 64"/>
                <a:gd name="T5" fmla="*/ 2147483647 h 112"/>
                <a:gd name="T6" fmla="*/ 2147483647 w 64"/>
                <a:gd name="T7" fmla="*/ 2147483647 h 112"/>
                <a:gd name="T8" fmla="*/ 2147483647 w 64"/>
                <a:gd name="T9" fmla="*/ 2147483647 h 112"/>
                <a:gd name="T10" fmla="*/ 2147483647 w 64"/>
                <a:gd name="T11" fmla="*/ 2147483647 h 112"/>
                <a:gd name="T12" fmla="*/ 2147483647 w 64"/>
                <a:gd name="T13" fmla="*/ 2147483647 h 112"/>
                <a:gd name="T14" fmla="*/ 2147483647 w 64"/>
                <a:gd name="T15" fmla="*/ 2147483647 h 112"/>
                <a:gd name="T16" fmla="*/ 2147483647 w 64"/>
                <a:gd name="T17" fmla="*/ 2147483647 h 112"/>
                <a:gd name="T18" fmla="*/ 2147483647 w 64"/>
                <a:gd name="T19" fmla="*/ 2147483647 h 112"/>
                <a:gd name="T20" fmla="*/ 2147483647 w 64"/>
                <a:gd name="T21" fmla="*/ 0 h 112"/>
                <a:gd name="T22" fmla="*/ 2147483647 w 64"/>
                <a:gd name="T23" fmla="*/ 2147483647 h 112"/>
                <a:gd name="T24" fmla="*/ 2147483647 w 64"/>
                <a:gd name="T25" fmla="*/ 2147483647 h 112"/>
                <a:gd name="T26" fmla="*/ 2147483647 w 64"/>
                <a:gd name="T27" fmla="*/ 2147483647 h 112"/>
                <a:gd name="T28" fmla="*/ 2147483647 w 64"/>
                <a:gd name="T29" fmla="*/ 2147483647 h 112"/>
                <a:gd name="T30" fmla="*/ 2147483647 w 64"/>
                <a:gd name="T31" fmla="*/ 2147483647 h 112"/>
                <a:gd name="T32" fmla="*/ 0 w 64"/>
                <a:gd name="T33" fmla="*/ 2147483647 h 112"/>
                <a:gd name="T34" fmla="*/ 2147483647 w 64"/>
                <a:gd name="T35" fmla="*/ 2147483647 h 112"/>
                <a:gd name="T36" fmla="*/ 2147483647 w 64"/>
                <a:gd name="T37" fmla="*/ 2147483647 h 112"/>
                <a:gd name="T38" fmla="*/ 2147483647 w 64"/>
                <a:gd name="T39" fmla="*/ 2147483647 h 112"/>
                <a:gd name="T40" fmla="*/ 2147483647 w 64"/>
                <a:gd name="T41" fmla="*/ 2147483647 h 112"/>
                <a:gd name="T42" fmla="*/ 2147483647 w 64"/>
                <a:gd name="T43" fmla="*/ 2147483647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112"/>
                <a:gd name="T68" fmla="*/ 64 w 64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112">
                  <a:moveTo>
                    <a:pt x="40" y="96"/>
                  </a:moveTo>
                  <a:lnTo>
                    <a:pt x="56" y="88"/>
                  </a:lnTo>
                  <a:lnTo>
                    <a:pt x="64" y="88"/>
                  </a:lnTo>
                  <a:lnTo>
                    <a:pt x="64" y="80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56" y="48"/>
                  </a:lnTo>
                  <a:lnTo>
                    <a:pt x="56" y="40"/>
                  </a:lnTo>
                  <a:lnTo>
                    <a:pt x="56" y="32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8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72"/>
                  </a:lnTo>
                  <a:lnTo>
                    <a:pt x="16" y="88"/>
                  </a:lnTo>
                  <a:lnTo>
                    <a:pt x="16" y="96"/>
                  </a:lnTo>
                  <a:lnTo>
                    <a:pt x="24" y="112"/>
                  </a:lnTo>
                  <a:lnTo>
                    <a:pt x="32" y="104"/>
                  </a:lnTo>
                  <a:lnTo>
                    <a:pt x="40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718"/>
            <p:cNvSpPr>
              <a:spLocks/>
            </p:cNvSpPr>
            <p:nvPr/>
          </p:nvSpPr>
          <p:spPr bwMode="auto">
            <a:xfrm>
              <a:off x="2912600" y="2762727"/>
              <a:ext cx="76237" cy="9356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2147483647 w 72"/>
                <a:gd name="T11" fmla="*/ 2147483647 h 88"/>
                <a:gd name="T12" fmla="*/ 2147483647 w 72"/>
                <a:gd name="T13" fmla="*/ 0 h 88"/>
                <a:gd name="T14" fmla="*/ 2147483647 w 72"/>
                <a:gd name="T15" fmla="*/ 2147483647 h 88"/>
                <a:gd name="T16" fmla="*/ 0 w 72"/>
                <a:gd name="T17" fmla="*/ 2147483647 h 88"/>
                <a:gd name="T18" fmla="*/ 0 w 72"/>
                <a:gd name="T19" fmla="*/ 2147483647 h 88"/>
                <a:gd name="T20" fmla="*/ 0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2147483647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88"/>
                <a:gd name="T53" fmla="*/ 72 w 72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88">
                  <a:moveTo>
                    <a:pt x="72" y="56"/>
                  </a:moveTo>
                  <a:lnTo>
                    <a:pt x="72" y="40"/>
                  </a:lnTo>
                  <a:lnTo>
                    <a:pt x="72" y="32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8"/>
                  </a:lnTo>
                  <a:lnTo>
                    <a:pt x="32" y="72"/>
                  </a:lnTo>
                  <a:lnTo>
                    <a:pt x="56" y="88"/>
                  </a:lnTo>
                  <a:lnTo>
                    <a:pt x="64" y="72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719"/>
            <p:cNvSpPr>
              <a:spLocks/>
            </p:cNvSpPr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720"/>
            <p:cNvSpPr>
              <a:spLocks/>
            </p:cNvSpPr>
            <p:nvPr/>
          </p:nvSpPr>
          <p:spPr bwMode="auto">
            <a:xfrm>
              <a:off x="3031287" y="2822504"/>
              <a:ext cx="92697" cy="76237"/>
            </a:xfrm>
            <a:custGeom>
              <a:avLst/>
              <a:gdLst>
                <a:gd name="T0" fmla="*/ 2147483647 w 88"/>
                <a:gd name="T1" fmla="*/ 0 h 72"/>
                <a:gd name="T2" fmla="*/ 2147483647 w 88"/>
                <a:gd name="T3" fmla="*/ 0 h 72"/>
                <a:gd name="T4" fmla="*/ 0 w 88"/>
                <a:gd name="T5" fmla="*/ 0 h 72"/>
                <a:gd name="T6" fmla="*/ 0 w 88"/>
                <a:gd name="T7" fmla="*/ 2147483647 h 72"/>
                <a:gd name="T8" fmla="*/ 2147483647 w 88"/>
                <a:gd name="T9" fmla="*/ 2147483647 h 72"/>
                <a:gd name="T10" fmla="*/ 0 w 88"/>
                <a:gd name="T11" fmla="*/ 2147483647 h 72"/>
                <a:gd name="T12" fmla="*/ 2147483647 w 88"/>
                <a:gd name="T13" fmla="*/ 2147483647 h 72"/>
                <a:gd name="T14" fmla="*/ 2147483647 w 88"/>
                <a:gd name="T15" fmla="*/ 2147483647 h 72"/>
                <a:gd name="T16" fmla="*/ 2147483647 w 88"/>
                <a:gd name="T17" fmla="*/ 2147483647 h 72"/>
                <a:gd name="T18" fmla="*/ 2147483647 w 88"/>
                <a:gd name="T19" fmla="*/ 2147483647 h 72"/>
                <a:gd name="T20" fmla="*/ 2147483647 w 88"/>
                <a:gd name="T21" fmla="*/ 2147483647 h 72"/>
                <a:gd name="T22" fmla="*/ 2147483647 w 88"/>
                <a:gd name="T23" fmla="*/ 2147483647 h 72"/>
                <a:gd name="T24" fmla="*/ 2147483647 w 88"/>
                <a:gd name="T25" fmla="*/ 2147483647 h 72"/>
                <a:gd name="T26" fmla="*/ 2147483647 w 88"/>
                <a:gd name="T27" fmla="*/ 2147483647 h 72"/>
                <a:gd name="T28" fmla="*/ 2147483647 w 88"/>
                <a:gd name="T29" fmla="*/ 2147483647 h 72"/>
                <a:gd name="T30" fmla="*/ 2147483647 w 88"/>
                <a:gd name="T31" fmla="*/ 2147483647 h 72"/>
                <a:gd name="T32" fmla="*/ 2147483647 w 88"/>
                <a:gd name="T33" fmla="*/ 2147483647 h 72"/>
                <a:gd name="T34" fmla="*/ 2147483647 w 88"/>
                <a:gd name="T35" fmla="*/ 2147483647 h 72"/>
                <a:gd name="T36" fmla="*/ 2147483647 w 88"/>
                <a:gd name="T37" fmla="*/ 2147483647 h 72"/>
                <a:gd name="T38" fmla="*/ 2147483647 w 88"/>
                <a:gd name="T39" fmla="*/ 2147483647 h 72"/>
                <a:gd name="T40" fmla="*/ 2147483647 w 88"/>
                <a:gd name="T41" fmla="*/ 2147483647 h 72"/>
                <a:gd name="T42" fmla="*/ 2147483647 w 88"/>
                <a:gd name="T43" fmla="*/ 2147483647 h 72"/>
                <a:gd name="T44" fmla="*/ 2147483647 w 88"/>
                <a:gd name="T45" fmla="*/ 2147483647 h 72"/>
                <a:gd name="T46" fmla="*/ 2147483647 w 88"/>
                <a:gd name="T47" fmla="*/ 2147483647 h 72"/>
                <a:gd name="T48" fmla="*/ 2147483647 w 88"/>
                <a:gd name="T49" fmla="*/ 0 h 72"/>
                <a:gd name="T50" fmla="*/ 2147483647 w 88"/>
                <a:gd name="T51" fmla="*/ 0 h 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8"/>
                <a:gd name="T79" fmla="*/ 0 h 72"/>
                <a:gd name="T80" fmla="*/ 88 w 88"/>
                <a:gd name="T81" fmla="*/ 72 h 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8" h="72">
                  <a:moveTo>
                    <a:pt x="32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0" y="56"/>
                  </a:lnTo>
                  <a:lnTo>
                    <a:pt x="48" y="72"/>
                  </a:lnTo>
                  <a:lnTo>
                    <a:pt x="64" y="64"/>
                  </a:lnTo>
                  <a:lnTo>
                    <a:pt x="80" y="64"/>
                  </a:lnTo>
                  <a:lnTo>
                    <a:pt x="88" y="48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721"/>
            <p:cNvSpPr>
              <a:spLocks/>
            </p:cNvSpPr>
            <p:nvPr/>
          </p:nvSpPr>
          <p:spPr bwMode="auto">
            <a:xfrm>
              <a:off x="2997500" y="2585130"/>
              <a:ext cx="41584" cy="25123"/>
            </a:xfrm>
            <a:custGeom>
              <a:avLst/>
              <a:gdLst>
                <a:gd name="T0" fmla="*/ 2147483647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2147483647 h 24"/>
                <a:gd name="T6" fmla="*/ 2147483647 w 40"/>
                <a:gd name="T7" fmla="*/ 2147483647 h 24"/>
                <a:gd name="T8" fmla="*/ 2147483647 w 40"/>
                <a:gd name="T9" fmla="*/ 0 h 24"/>
                <a:gd name="T10" fmla="*/ 2147483647 w 40"/>
                <a:gd name="T11" fmla="*/ 0 h 24"/>
                <a:gd name="T12" fmla="*/ 0 w 40"/>
                <a:gd name="T13" fmla="*/ 2147483647 h 24"/>
                <a:gd name="T14" fmla="*/ 0 w 40"/>
                <a:gd name="T15" fmla="*/ 2147483647 h 24"/>
                <a:gd name="T16" fmla="*/ 2147483647 w 40"/>
                <a:gd name="T17" fmla="*/ 2147483647 h 24"/>
                <a:gd name="T18" fmla="*/ 2147483647 w 40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24"/>
                <a:gd name="T32" fmla="*/ 40 w 40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24">
                  <a:moveTo>
                    <a:pt x="32" y="24"/>
                  </a:moveTo>
                  <a:lnTo>
                    <a:pt x="40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722"/>
            <p:cNvSpPr>
              <a:spLocks/>
            </p:cNvSpPr>
            <p:nvPr/>
          </p:nvSpPr>
          <p:spPr bwMode="auto">
            <a:xfrm>
              <a:off x="2920397" y="2601590"/>
              <a:ext cx="127350" cy="118687"/>
            </a:xfrm>
            <a:custGeom>
              <a:avLst/>
              <a:gdLst>
                <a:gd name="T0" fmla="*/ 0 w 120"/>
                <a:gd name="T1" fmla="*/ 2147483647 h 112"/>
                <a:gd name="T2" fmla="*/ 0 w 120"/>
                <a:gd name="T3" fmla="*/ 2147483647 h 112"/>
                <a:gd name="T4" fmla="*/ 0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2147483647 h 112"/>
                <a:gd name="T38" fmla="*/ 2147483647 w 120"/>
                <a:gd name="T39" fmla="*/ 2147483647 h 112"/>
                <a:gd name="T40" fmla="*/ 2147483647 w 120"/>
                <a:gd name="T41" fmla="*/ 2147483647 h 112"/>
                <a:gd name="T42" fmla="*/ 2147483647 w 120"/>
                <a:gd name="T43" fmla="*/ 2147483647 h 112"/>
                <a:gd name="T44" fmla="*/ 2147483647 w 120"/>
                <a:gd name="T45" fmla="*/ 0 h 112"/>
                <a:gd name="T46" fmla="*/ 2147483647 w 120"/>
                <a:gd name="T47" fmla="*/ 0 h 112"/>
                <a:gd name="T48" fmla="*/ 2147483647 w 120"/>
                <a:gd name="T49" fmla="*/ 0 h 112"/>
                <a:gd name="T50" fmla="*/ 2147483647 w 120"/>
                <a:gd name="T51" fmla="*/ 2147483647 h 112"/>
                <a:gd name="T52" fmla="*/ 0 w 120"/>
                <a:gd name="T53" fmla="*/ 2147483647 h 112"/>
                <a:gd name="T54" fmla="*/ 0 w 120"/>
                <a:gd name="T55" fmla="*/ 2147483647 h 112"/>
                <a:gd name="T56" fmla="*/ 0 w 120"/>
                <a:gd name="T57" fmla="*/ 2147483647 h 1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0"/>
                <a:gd name="T88" fmla="*/ 0 h 112"/>
                <a:gd name="T89" fmla="*/ 120 w 120"/>
                <a:gd name="T90" fmla="*/ 112 h 11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0" h="112">
                  <a:moveTo>
                    <a:pt x="0" y="32"/>
                  </a:moveTo>
                  <a:lnTo>
                    <a:pt x="0" y="40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96"/>
                  </a:lnTo>
                  <a:lnTo>
                    <a:pt x="56" y="104"/>
                  </a:lnTo>
                  <a:lnTo>
                    <a:pt x="72" y="112"/>
                  </a:lnTo>
                  <a:lnTo>
                    <a:pt x="88" y="112"/>
                  </a:lnTo>
                  <a:lnTo>
                    <a:pt x="96" y="112"/>
                  </a:lnTo>
                  <a:lnTo>
                    <a:pt x="104" y="112"/>
                  </a:lnTo>
                  <a:lnTo>
                    <a:pt x="112" y="88"/>
                  </a:lnTo>
                  <a:lnTo>
                    <a:pt x="120" y="80"/>
                  </a:lnTo>
                  <a:lnTo>
                    <a:pt x="120" y="64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20" y="24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723"/>
            <p:cNvSpPr>
              <a:spLocks/>
            </p:cNvSpPr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0 w 56"/>
                <a:gd name="T11" fmla="*/ 2147483647 h 32"/>
                <a:gd name="T12" fmla="*/ 0 w 56"/>
                <a:gd name="T13" fmla="*/ 2147483647 h 32"/>
                <a:gd name="T14" fmla="*/ 2147483647 w 56"/>
                <a:gd name="T15" fmla="*/ 2147483647 h 32"/>
                <a:gd name="T16" fmla="*/ 2147483647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6"/>
                <a:gd name="T40" fmla="*/ 0 h 32"/>
                <a:gd name="T41" fmla="*/ 56 w 56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724"/>
            <p:cNvSpPr>
              <a:spLocks/>
            </p:cNvSpPr>
            <p:nvPr/>
          </p:nvSpPr>
          <p:spPr bwMode="auto">
            <a:xfrm>
              <a:off x="2836363" y="2534016"/>
              <a:ext cx="41584" cy="67574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0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0 w 40"/>
                <a:gd name="T21" fmla="*/ 2147483647 h 64"/>
                <a:gd name="T22" fmla="*/ 0 w 40"/>
                <a:gd name="T23" fmla="*/ 2147483647 h 64"/>
                <a:gd name="T24" fmla="*/ 2147483647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64"/>
                <a:gd name="T50" fmla="*/ 40 w 40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64">
                  <a:moveTo>
                    <a:pt x="24" y="64"/>
                  </a:moveTo>
                  <a:lnTo>
                    <a:pt x="24" y="48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64"/>
                  </a:lnTo>
                  <a:lnTo>
                    <a:pt x="16" y="56"/>
                  </a:lnTo>
                  <a:lnTo>
                    <a:pt x="24" y="6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2" name="Freeform 725"/>
            <p:cNvSpPr>
              <a:spLocks/>
            </p:cNvSpPr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0 h 40"/>
                <a:gd name="T24" fmla="*/ 0 w 41"/>
                <a:gd name="T25" fmla="*/ 2147483647 h 40"/>
                <a:gd name="T26" fmla="*/ 0 w 41"/>
                <a:gd name="T27" fmla="*/ 2147483647 h 40"/>
                <a:gd name="T28" fmla="*/ 2147483647 w 41"/>
                <a:gd name="T29" fmla="*/ 2147483647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"/>
                <a:gd name="T46" fmla="*/ 0 h 40"/>
                <a:gd name="T47" fmla="*/ 41 w 41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726"/>
            <p:cNvSpPr>
              <a:spLocks/>
            </p:cNvSpPr>
            <p:nvPr/>
          </p:nvSpPr>
          <p:spPr bwMode="auto">
            <a:xfrm>
              <a:off x="2810373" y="2754064"/>
              <a:ext cx="59777" cy="34653"/>
            </a:xfrm>
            <a:custGeom>
              <a:avLst/>
              <a:gdLst>
                <a:gd name="T0" fmla="*/ 2147483647 w 56"/>
                <a:gd name="T1" fmla="*/ 2147483647 h 32"/>
                <a:gd name="T2" fmla="*/ 2147483647 w 56"/>
                <a:gd name="T3" fmla="*/ 0 h 32"/>
                <a:gd name="T4" fmla="*/ 2147483647 w 56"/>
                <a:gd name="T5" fmla="*/ 0 h 32"/>
                <a:gd name="T6" fmla="*/ 2147483647 w 56"/>
                <a:gd name="T7" fmla="*/ 0 h 32"/>
                <a:gd name="T8" fmla="*/ 2147483647 w 56"/>
                <a:gd name="T9" fmla="*/ 0 h 32"/>
                <a:gd name="T10" fmla="*/ 2147483647 w 56"/>
                <a:gd name="T11" fmla="*/ 0 h 32"/>
                <a:gd name="T12" fmla="*/ 2147483647 w 56"/>
                <a:gd name="T13" fmla="*/ 0 h 32"/>
                <a:gd name="T14" fmla="*/ 0 w 56"/>
                <a:gd name="T15" fmla="*/ 2147483647 h 32"/>
                <a:gd name="T16" fmla="*/ 0 w 56"/>
                <a:gd name="T17" fmla="*/ 2147483647 h 32"/>
                <a:gd name="T18" fmla="*/ 2147483647 w 56"/>
                <a:gd name="T19" fmla="*/ 2147483647 h 32"/>
                <a:gd name="T20" fmla="*/ 2147483647 w 56"/>
                <a:gd name="T21" fmla="*/ 2147483647 h 32"/>
                <a:gd name="T22" fmla="*/ 2147483647 w 56"/>
                <a:gd name="T23" fmla="*/ 2147483647 h 32"/>
                <a:gd name="T24" fmla="*/ 2147483647 w 56"/>
                <a:gd name="T25" fmla="*/ 2147483647 h 32"/>
                <a:gd name="T26" fmla="*/ 2147483647 w 56"/>
                <a:gd name="T27" fmla="*/ 2147483647 h 32"/>
                <a:gd name="T28" fmla="*/ 2147483647 w 56"/>
                <a:gd name="T29" fmla="*/ 2147483647 h 32"/>
                <a:gd name="T30" fmla="*/ 2147483647 w 56"/>
                <a:gd name="T31" fmla="*/ 2147483647 h 32"/>
                <a:gd name="T32" fmla="*/ 2147483647 w 56"/>
                <a:gd name="T33" fmla="*/ 2147483647 h 32"/>
                <a:gd name="T34" fmla="*/ 2147483647 w 56"/>
                <a:gd name="T35" fmla="*/ 2147483647 h 32"/>
                <a:gd name="T36" fmla="*/ 2147483647 w 56"/>
                <a:gd name="T37" fmla="*/ 2147483647 h 32"/>
                <a:gd name="T38" fmla="*/ 2147483647 w 56"/>
                <a:gd name="T39" fmla="*/ 2147483647 h 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6"/>
                <a:gd name="T61" fmla="*/ 0 h 32"/>
                <a:gd name="T62" fmla="*/ 56 w 56"/>
                <a:gd name="T63" fmla="*/ 32 h 3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6" h="32">
                  <a:moveTo>
                    <a:pt x="48" y="8"/>
                  </a:moveTo>
                  <a:lnTo>
                    <a:pt x="40" y="0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727"/>
            <p:cNvSpPr>
              <a:spLocks/>
            </p:cNvSpPr>
            <p:nvPr/>
          </p:nvSpPr>
          <p:spPr bwMode="auto">
            <a:xfrm>
              <a:off x="2767057" y="2669163"/>
              <a:ext cx="43316" cy="42450"/>
            </a:xfrm>
            <a:custGeom>
              <a:avLst/>
              <a:gdLst>
                <a:gd name="T0" fmla="*/ 2147483647 w 41"/>
                <a:gd name="T1" fmla="*/ 2147483647 h 40"/>
                <a:gd name="T2" fmla="*/ 2147483647 w 41"/>
                <a:gd name="T3" fmla="*/ 2147483647 h 40"/>
                <a:gd name="T4" fmla="*/ 2147483647 w 41"/>
                <a:gd name="T5" fmla="*/ 2147483647 h 40"/>
                <a:gd name="T6" fmla="*/ 2147483647 w 41"/>
                <a:gd name="T7" fmla="*/ 2147483647 h 40"/>
                <a:gd name="T8" fmla="*/ 2147483647 w 41"/>
                <a:gd name="T9" fmla="*/ 2147483647 h 40"/>
                <a:gd name="T10" fmla="*/ 2147483647 w 41"/>
                <a:gd name="T11" fmla="*/ 2147483647 h 40"/>
                <a:gd name="T12" fmla="*/ 2147483647 w 41"/>
                <a:gd name="T13" fmla="*/ 2147483647 h 40"/>
                <a:gd name="T14" fmla="*/ 2147483647 w 41"/>
                <a:gd name="T15" fmla="*/ 2147483647 h 40"/>
                <a:gd name="T16" fmla="*/ 2147483647 w 41"/>
                <a:gd name="T17" fmla="*/ 2147483647 h 40"/>
                <a:gd name="T18" fmla="*/ 2147483647 w 41"/>
                <a:gd name="T19" fmla="*/ 2147483647 h 40"/>
                <a:gd name="T20" fmla="*/ 2147483647 w 41"/>
                <a:gd name="T21" fmla="*/ 2147483647 h 40"/>
                <a:gd name="T22" fmla="*/ 2147483647 w 41"/>
                <a:gd name="T23" fmla="*/ 2147483647 h 40"/>
                <a:gd name="T24" fmla="*/ 2147483647 w 41"/>
                <a:gd name="T25" fmla="*/ 2147483647 h 40"/>
                <a:gd name="T26" fmla="*/ 2147483647 w 41"/>
                <a:gd name="T27" fmla="*/ 0 h 40"/>
                <a:gd name="T28" fmla="*/ 0 w 41"/>
                <a:gd name="T29" fmla="*/ 2147483647 h 40"/>
                <a:gd name="T30" fmla="*/ 0 w 41"/>
                <a:gd name="T31" fmla="*/ 2147483647 h 40"/>
                <a:gd name="T32" fmla="*/ 0 w 41"/>
                <a:gd name="T33" fmla="*/ 2147483647 h 40"/>
                <a:gd name="T34" fmla="*/ 2147483647 w 41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40"/>
                <a:gd name="T56" fmla="*/ 41 w 41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40">
                  <a:moveTo>
                    <a:pt x="8" y="24"/>
                  </a:moveTo>
                  <a:lnTo>
                    <a:pt x="16" y="32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41" y="32"/>
                  </a:lnTo>
                  <a:lnTo>
                    <a:pt x="41" y="24"/>
                  </a:lnTo>
                  <a:lnTo>
                    <a:pt x="41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728"/>
            <p:cNvSpPr>
              <a:spLocks/>
            </p:cNvSpPr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0 h 152"/>
                <a:gd name="T28" fmla="*/ 2147483647 w 201"/>
                <a:gd name="T29" fmla="*/ 2147483647 h 152"/>
                <a:gd name="T30" fmla="*/ 2147483647 w 201"/>
                <a:gd name="T31" fmla="*/ 2147483647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0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2147483647 w 201"/>
                <a:gd name="T45" fmla="*/ 2147483647 h 152"/>
                <a:gd name="T46" fmla="*/ 2147483647 w 201"/>
                <a:gd name="T47" fmla="*/ 2147483647 h 1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01"/>
                <a:gd name="T73" fmla="*/ 0 h 152"/>
                <a:gd name="T74" fmla="*/ 201 w 201"/>
                <a:gd name="T75" fmla="*/ 152 h 1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6" name="Freeform 729"/>
            <p:cNvSpPr>
              <a:spLocks/>
            </p:cNvSpPr>
            <p:nvPr/>
          </p:nvSpPr>
          <p:spPr bwMode="auto">
            <a:xfrm>
              <a:off x="2563469" y="3136115"/>
              <a:ext cx="220914" cy="203587"/>
            </a:xfrm>
            <a:custGeom>
              <a:avLst/>
              <a:gdLst>
                <a:gd name="T0" fmla="*/ 2147483647 w 208"/>
                <a:gd name="T1" fmla="*/ 2147483647 h 192"/>
                <a:gd name="T2" fmla="*/ 2147483647 w 208"/>
                <a:gd name="T3" fmla="*/ 2147483647 h 192"/>
                <a:gd name="T4" fmla="*/ 2147483647 w 208"/>
                <a:gd name="T5" fmla="*/ 2147483647 h 192"/>
                <a:gd name="T6" fmla="*/ 2147483647 w 208"/>
                <a:gd name="T7" fmla="*/ 2147483647 h 192"/>
                <a:gd name="T8" fmla="*/ 2147483647 w 208"/>
                <a:gd name="T9" fmla="*/ 2147483647 h 192"/>
                <a:gd name="T10" fmla="*/ 2147483647 w 208"/>
                <a:gd name="T11" fmla="*/ 2147483647 h 192"/>
                <a:gd name="T12" fmla="*/ 2147483647 w 208"/>
                <a:gd name="T13" fmla="*/ 2147483647 h 192"/>
                <a:gd name="T14" fmla="*/ 2147483647 w 208"/>
                <a:gd name="T15" fmla="*/ 2147483647 h 192"/>
                <a:gd name="T16" fmla="*/ 2147483647 w 208"/>
                <a:gd name="T17" fmla="*/ 2147483647 h 192"/>
                <a:gd name="T18" fmla="*/ 2147483647 w 208"/>
                <a:gd name="T19" fmla="*/ 2147483647 h 192"/>
                <a:gd name="T20" fmla="*/ 2147483647 w 208"/>
                <a:gd name="T21" fmla="*/ 2147483647 h 192"/>
                <a:gd name="T22" fmla="*/ 2147483647 w 208"/>
                <a:gd name="T23" fmla="*/ 0 h 192"/>
                <a:gd name="T24" fmla="*/ 2147483647 w 208"/>
                <a:gd name="T25" fmla="*/ 0 h 192"/>
                <a:gd name="T26" fmla="*/ 2147483647 w 208"/>
                <a:gd name="T27" fmla="*/ 2147483647 h 192"/>
                <a:gd name="T28" fmla="*/ 2147483647 w 208"/>
                <a:gd name="T29" fmla="*/ 2147483647 h 192"/>
                <a:gd name="T30" fmla="*/ 2147483647 w 208"/>
                <a:gd name="T31" fmla="*/ 2147483647 h 192"/>
                <a:gd name="T32" fmla="*/ 2147483647 w 208"/>
                <a:gd name="T33" fmla="*/ 2147483647 h 192"/>
                <a:gd name="T34" fmla="*/ 2147483647 w 208"/>
                <a:gd name="T35" fmla="*/ 2147483647 h 192"/>
                <a:gd name="T36" fmla="*/ 0 w 208"/>
                <a:gd name="T37" fmla="*/ 2147483647 h 192"/>
                <a:gd name="T38" fmla="*/ 2147483647 w 208"/>
                <a:gd name="T39" fmla="*/ 2147483647 h 192"/>
                <a:gd name="T40" fmla="*/ 2147483647 w 208"/>
                <a:gd name="T41" fmla="*/ 2147483647 h 192"/>
                <a:gd name="T42" fmla="*/ 2147483647 w 208"/>
                <a:gd name="T43" fmla="*/ 2147483647 h 192"/>
                <a:gd name="T44" fmla="*/ 2147483647 w 208"/>
                <a:gd name="T45" fmla="*/ 2147483647 h 192"/>
                <a:gd name="T46" fmla="*/ 2147483647 w 208"/>
                <a:gd name="T47" fmla="*/ 2147483647 h 192"/>
                <a:gd name="T48" fmla="*/ 2147483647 w 208"/>
                <a:gd name="T49" fmla="*/ 2147483647 h 192"/>
                <a:gd name="T50" fmla="*/ 2147483647 w 208"/>
                <a:gd name="T51" fmla="*/ 2147483647 h 192"/>
                <a:gd name="T52" fmla="*/ 2147483647 w 208"/>
                <a:gd name="T53" fmla="*/ 2147483647 h 192"/>
                <a:gd name="T54" fmla="*/ 2147483647 w 208"/>
                <a:gd name="T55" fmla="*/ 2147483647 h 192"/>
                <a:gd name="T56" fmla="*/ 2147483647 w 208"/>
                <a:gd name="T57" fmla="*/ 2147483647 h 192"/>
                <a:gd name="T58" fmla="*/ 2147483647 w 208"/>
                <a:gd name="T59" fmla="*/ 2147483647 h 192"/>
                <a:gd name="T60" fmla="*/ 2147483647 w 208"/>
                <a:gd name="T61" fmla="*/ 2147483647 h 192"/>
                <a:gd name="T62" fmla="*/ 2147483647 w 208"/>
                <a:gd name="T63" fmla="*/ 2147483647 h 192"/>
                <a:gd name="T64" fmla="*/ 2147483647 w 208"/>
                <a:gd name="T65" fmla="*/ 2147483647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8"/>
                <a:gd name="T100" fmla="*/ 0 h 192"/>
                <a:gd name="T101" fmla="*/ 208 w 208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8" h="192">
                  <a:moveTo>
                    <a:pt x="96" y="176"/>
                  </a:moveTo>
                  <a:lnTo>
                    <a:pt x="112" y="160"/>
                  </a:lnTo>
                  <a:lnTo>
                    <a:pt x="128" y="144"/>
                  </a:lnTo>
                  <a:lnTo>
                    <a:pt x="152" y="128"/>
                  </a:lnTo>
                  <a:lnTo>
                    <a:pt x="160" y="128"/>
                  </a:lnTo>
                  <a:lnTo>
                    <a:pt x="176" y="128"/>
                  </a:lnTo>
                  <a:lnTo>
                    <a:pt x="200" y="128"/>
                  </a:lnTo>
                  <a:lnTo>
                    <a:pt x="208" y="112"/>
                  </a:lnTo>
                  <a:lnTo>
                    <a:pt x="208" y="80"/>
                  </a:lnTo>
                  <a:lnTo>
                    <a:pt x="200" y="80"/>
                  </a:lnTo>
                  <a:lnTo>
                    <a:pt x="192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0" y="128"/>
                  </a:lnTo>
                  <a:lnTo>
                    <a:pt x="24" y="128"/>
                  </a:lnTo>
                  <a:lnTo>
                    <a:pt x="16" y="120"/>
                  </a:lnTo>
                  <a:lnTo>
                    <a:pt x="0" y="136"/>
                  </a:lnTo>
                  <a:lnTo>
                    <a:pt x="8" y="152"/>
                  </a:lnTo>
                  <a:lnTo>
                    <a:pt x="16" y="168"/>
                  </a:lnTo>
                  <a:lnTo>
                    <a:pt x="8" y="168"/>
                  </a:lnTo>
                  <a:lnTo>
                    <a:pt x="24" y="168"/>
                  </a:lnTo>
                  <a:lnTo>
                    <a:pt x="40" y="168"/>
                  </a:lnTo>
                  <a:lnTo>
                    <a:pt x="48" y="176"/>
                  </a:lnTo>
                  <a:lnTo>
                    <a:pt x="56" y="192"/>
                  </a:lnTo>
                  <a:lnTo>
                    <a:pt x="64" y="192"/>
                  </a:lnTo>
                  <a:lnTo>
                    <a:pt x="72" y="192"/>
                  </a:lnTo>
                  <a:lnTo>
                    <a:pt x="80" y="192"/>
                  </a:lnTo>
                  <a:lnTo>
                    <a:pt x="88" y="192"/>
                  </a:lnTo>
                  <a:lnTo>
                    <a:pt x="96" y="192"/>
                  </a:lnTo>
                  <a:lnTo>
                    <a:pt x="96" y="184"/>
                  </a:lnTo>
                  <a:lnTo>
                    <a:pt x="96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7" name="Freeform 730"/>
            <p:cNvSpPr>
              <a:spLocks/>
            </p:cNvSpPr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0 w 120"/>
                <a:gd name="T25" fmla="*/ 2147483647 h 168"/>
                <a:gd name="T26" fmla="*/ 0 w 120"/>
                <a:gd name="T27" fmla="*/ 2147483647 h 168"/>
                <a:gd name="T28" fmla="*/ 2147483647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0 h 168"/>
                <a:gd name="T40" fmla="*/ 2147483647 w 120"/>
                <a:gd name="T41" fmla="*/ 2147483647 h 16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0"/>
                <a:gd name="T64" fmla="*/ 0 h 168"/>
                <a:gd name="T65" fmla="*/ 120 w 120"/>
                <a:gd name="T66" fmla="*/ 168 h 16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8" name="Freeform 731"/>
            <p:cNvSpPr>
              <a:spLocks/>
            </p:cNvSpPr>
            <p:nvPr/>
          </p:nvSpPr>
          <p:spPr bwMode="auto">
            <a:xfrm>
              <a:off x="2733270" y="3152575"/>
              <a:ext cx="213117" cy="161137"/>
            </a:xfrm>
            <a:custGeom>
              <a:avLst/>
              <a:gdLst>
                <a:gd name="T0" fmla="*/ 2147483647 w 201"/>
                <a:gd name="T1" fmla="*/ 2147483647 h 152"/>
                <a:gd name="T2" fmla="*/ 2147483647 w 201"/>
                <a:gd name="T3" fmla="*/ 2147483647 h 152"/>
                <a:gd name="T4" fmla="*/ 2147483647 w 201"/>
                <a:gd name="T5" fmla="*/ 2147483647 h 152"/>
                <a:gd name="T6" fmla="*/ 2147483647 w 201"/>
                <a:gd name="T7" fmla="*/ 2147483647 h 152"/>
                <a:gd name="T8" fmla="*/ 2147483647 w 201"/>
                <a:gd name="T9" fmla="*/ 2147483647 h 152"/>
                <a:gd name="T10" fmla="*/ 2147483647 w 201"/>
                <a:gd name="T11" fmla="*/ 2147483647 h 152"/>
                <a:gd name="T12" fmla="*/ 2147483647 w 201"/>
                <a:gd name="T13" fmla="*/ 2147483647 h 152"/>
                <a:gd name="T14" fmla="*/ 2147483647 w 201"/>
                <a:gd name="T15" fmla="*/ 2147483647 h 152"/>
                <a:gd name="T16" fmla="*/ 2147483647 w 201"/>
                <a:gd name="T17" fmla="*/ 2147483647 h 152"/>
                <a:gd name="T18" fmla="*/ 2147483647 w 201"/>
                <a:gd name="T19" fmla="*/ 2147483647 h 152"/>
                <a:gd name="T20" fmla="*/ 2147483647 w 201"/>
                <a:gd name="T21" fmla="*/ 2147483647 h 152"/>
                <a:gd name="T22" fmla="*/ 2147483647 w 201"/>
                <a:gd name="T23" fmla="*/ 2147483647 h 152"/>
                <a:gd name="T24" fmla="*/ 2147483647 w 201"/>
                <a:gd name="T25" fmla="*/ 2147483647 h 152"/>
                <a:gd name="T26" fmla="*/ 2147483647 w 201"/>
                <a:gd name="T27" fmla="*/ 2147483647 h 152"/>
                <a:gd name="T28" fmla="*/ 2147483647 w 201"/>
                <a:gd name="T29" fmla="*/ 2147483647 h 152"/>
                <a:gd name="T30" fmla="*/ 2147483647 w 201"/>
                <a:gd name="T31" fmla="*/ 0 h 152"/>
                <a:gd name="T32" fmla="*/ 2147483647 w 201"/>
                <a:gd name="T33" fmla="*/ 2147483647 h 152"/>
                <a:gd name="T34" fmla="*/ 2147483647 w 201"/>
                <a:gd name="T35" fmla="*/ 2147483647 h 152"/>
                <a:gd name="T36" fmla="*/ 2147483647 w 201"/>
                <a:gd name="T37" fmla="*/ 2147483647 h 152"/>
                <a:gd name="T38" fmla="*/ 2147483647 w 201"/>
                <a:gd name="T39" fmla="*/ 2147483647 h 152"/>
                <a:gd name="T40" fmla="*/ 2147483647 w 201"/>
                <a:gd name="T41" fmla="*/ 2147483647 h 152"/>
                <a:gd name="T42" fmla="*/ 2147483647 w 201"/>
                <a:gd name="T43" fmla="*/ 2147483647 h 152"/>
                <a:gd name="T44" fmla="*/ 0 w 201"/>
                <a:gd name="T45" fmla="*/ 2147483647 h 152"/>
                <a:gd name="T46" fmla="*/ 2147483647 w 201"/>
                <a:gd name="T47" fmla="*/ 2147483647 h 152"/>
                <a:gd name="T48" fmla="*/ 2147483647 w 201"/>
                <a:gd name="T49" fmla="*/ 2147483647 h 152"/>
                <a:gd name="T50" fmla="*/ 2147483647 w 201"/>
                <a:gd name="T51" fmla="*/ 2147483647 h 152"/>
                <a:gd name="T52" fmla="*/ 2147483647 w 201"/>
                <a:gd name="T53" fmla="*/ 2147483647 h 152"/>
                <a:gd name="T54" fmla="*/ 2147483647 w 201"/>
                <a:gd name="T55" fmla="*/ 2147483647 h 152"/>
                <a:gd name="T56" fmla="*/ 2147483647 w 201"/>
                <a:gd name="T57" fmla="*/ 2147483647 h 152"/>
                <a:gd name="T58" fmla="*/ 2147483647 w 201"/>
                <a:gd name="T59" fmla="*/ 2147483647 h 152"/>
                <a:gd name="T60" fmla="*/ 2147483647 w 201"/>
                <a:gd name="T61" fmla="*/ 2147483647 h 152"/>
                <a:gd name="T62" fmla="*/ 2147483647 w 201"/>
                <a:gd name="T63" fmla="*/ 2147483647 h 152"/>
                <a:gd name="T64" fmla="*/ 2147483647 w 201"/>
                <a:gd name="T65" fmla="*/ 2147483647 h 152"/>
                <a:gd name="T66" fmla="*/ 2147483647 w 201"/>
                <a:gd name="T67" fmla="*/ 2147483647 h 152"/>
                <a:gd name="T68" fmla="*/ 2147483647 w 201"/>
                <a:gd name="T69" fmla="*/ 2147483647 h 152"/>
                <a:gd name="T70" fmla="*/ 2147483647 w 201"/>
                <a:gd name="T71" fmla="*/ 2147483647 h 152"/>
                <a:gd name="T72" fmla="*/ 2147483647 w 201"/>
                <a:gd name="T73" fmla="*/ 2147483647 h 152"/>
                <a:gd name="T74" fmla="*/ 2147483647 w 201"/>
                <a:gd name="T75" fmla="*/ 2147483647 h 152"/>
                <a:gd name="T76" fmla="*/ 2147483647 w 201"/>
                <a:gd name="T77" fmla="*/ 2147483647 h 152"/>
                <a:gd name="T78" fmla="*/ 2147483647 w 201"/>
                <a:gd name="T79" fmla="*/ 2147483647 h 152"/>
                <a:gd name="T80" fmla="*/ 2147483647 w 201"/>
                <a:gd name="T81" fmla="*/ 2147483647 h 152"/>
                <a:gd name="T82" fmla="*/ 2147483647 w 201"/>
                <a:gd name="T83" fmla="*/ 2147483647 h 152"/>
                <a:gd name="T84" fmla="*/ 2147483647 w 201"/>
                <a:gd name="T85" fmla="*/ 0 h 152"/>
                <a:gd name="T86" fmla="*/ 2147483647 w 201"/>
                <a:gd name="T87" fmla="*/ 2147483647 h 152"/>
                <a:gd name="T88" fmla="*/ 2147483647 w 201"/>
                <a:gd name="T89" fmla="*/ 2147483647 h 152"/>
                <a:gd name="T90" fmla="*/ 2147483647 w 201"/>
                <a:gd name="T91" fmla="*/ 2147483647 h 152"/>
                <a:gd name="T92" fmla="*/ 2147483647 w 201"/>
                <a:gd name="T93" fmla="*/ 2147483647 h 152"/>
                <a:gd name="T94" fmla="*/ 2147483647 w 201"/>
                <a:gd name="T95" fmla="*/ 2147483647 h 152"/>
                <a:gd name="T96" fmla="*/ 2147483647 w 201"/>
                <a:gd name="T97" fmla="*/ 2147483647 h 152"/>
                <a:gd name="T98" fmla="*/ 0 w 201"/>
                <a:gd name="T99" fmla="*/ 2147483647 h 152"/>
                <a:gd name="T100" fmla="*/ 2147483647 w 201"/>
                <a:gd name="T101" fmla="*/ 2147483647 h 152"/>
                <a:gd name="T102" fmla="*/ 2147483647 w 201"/>
                <a:gd name="T103" fmla="*/ 2147483647 h 152"/>
                <a:gd name="T104" fmla="*/ 2147483647 w 201"/>
                <a:gd name="T105" fmla="*/ 2147483647 h 152"/>
                <a:gd name="T106" fmla="*/ 2147483647 w 201"/>
                <a:gd name="T107" fmla="*/ 2147483647 h 152"/>
                <a:gd name="T108" fmla="*/ 2147483647 w 201"/>
                <a:gd name="T109" fmla="*/ 2147483647 h 15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01"/>
                <a:gd name="T166" fmla="*/ 0 h 152"/>
                <a:gd name="T167" fmla="*/ 201 w 201"/>
                <a:gd name="T168" fmla="*/ 152 h 15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01" h="152">
                  <a:moveTo>
                    <a:pt x="40" y="152"/>
                  </a:move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89" y="144"/>
                  </a:lnTo>
                  <a:lnTo>
                    <a:pt x="105" y="136"/>
                  </a:lnTo>
                  <a:lnTo>
                    <a:pt x="129" y="136"/>
                  </a:lnTo>
                  <a:lnTo>
                    <a:pt x="153" y="136"/>
                  </a:lnTo>
                  <a:lnTo>
                    <a:pt x="169" y="120"/>
                  </a:lnTo>
                  <a:lnTo>
                    <a:pt x="193" y="96"/>
                  </a:lnTo>
                  <a:lnTo>
                    <a:pt x="201" y="48"/>
                  </a:lnTo>
                  <a:lnTo>
                    <a:pt x="193" y="40"/>
                  </a:lnTo>
                  <a:lnTo>
                    <a:pt x="185" y="16"/>
                  </a:lnTo>
                  <a:lnTo>
                    <a:pt x="177" y="8"/>
                  </a:lnTo>
                  <a:lnTo>
                    <a:pt x="145" y="0"/>
                  </a:lnTo>
                  <a:lnTo>
                    <a:pt x="73" y="48"/>
                  </a:lnTo>
                  <a:lnTo>
                    <a:pt x="48" y="64"/>
                  </a:lnTo>
                  <a:lnTo>
                    <a:pt x="48" y="96"/>
                  </a:lnTo>
                  <a:lnTo>
                    <a:pt x="40" y="112"/>
                  </a:lnTo>
                  <a:lnTo>
                    <a:pt x="16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24" y="144"/>
                  </a:lnTo>
                  <a:lnTo>
                    <a:pt x="32" y="144"/>
                  </a:lnTo>
                  <a:lnTo>
                    <a:pt x="40" y="15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732"/>
            <p:cNvSpPr>
              <a:spLocks/>
            </p:cNvSpPr>
            <p:nvPr/>
          </p:nvSpPr>
          <p:spPr bwMode="auto">
            <a:xfrm>
              <a:off x="3285122" y="3322376"/>
              <a:ext cx="127351" cy="178464"/>
            </a:xfrm>
            <a:custGeom>
              <a:avLst/>
              <a:gdLst>
                <a:gd name="T0" fmla="*/ 2147483647 w 120"/>
                <a:gd name="T1" fmla="*/ 2147483647 h 168"/>
                <a:gd name="T2" fmla="*/ 2147483647 w 120"/>
                <a:gd name="T3" fmla="*/ 2147483647 h 168"/>
                <a:gd name="T4" fmla="*/ 2147483647 w 120"/>
                <a:gd name="T5" fmla="*/ 2147483647 h 168"/>
                <a:gd name="T6" fmla="*/ 2147483647 w 120"/>
                <a:gd name="T7" fmla="*/ 2147483647 h 168"/>
                <a:gd name="T8" fmla="*/ 2147483647 w 120"/>
                <a:gd name="T9" fmla="*/ 2147483647 h 168"/>
                <a:gd name="T10" fmla="*/ 2147483647 w 120"/>
                <a:gd name="T11" fmla="*/ 2147483647 h 168"/>
                <a:gd name="T12" fmla="*/ 2147483647 w 120"/>
                <a:gd name="T13" fmla="*/ 2147483647 h 168"/>
                <a:gd name="T14" fmla="*/ 2147483647 w 120"/>
                <a:gd name="T15" fmla="*/ 2147483647 h 168"/>
                <a:gd name="T16" fmla="*/ 2147483647 w 120"/>
                <a:gd name="T17" fmla="*/ 2147483647 h 168"/>
                <a:gd name="T18" fmla="*/ 2147483647 w 120"/>
                <a:gd name="T19" fmla="*/ 2147483647 h 168"/>
                <a:gd name="T20" fmla="*/ 2147483647 w 120"/>
                <a:gd name="T21" fmla="*/ 2147483647 h 168"/>
                <a:gd name="T22" fmla="*/ 2147483647 w 120"/>
                <a:gd name="T23" fmla="*/ 2147483647 h 168"/>
                <a:gd name="T24" fmla="*/ 2147483647 w 120"/>
                <a:gd name="T25" fmla="*/ 2147483647 h 168"/>
                <a:gd name="T26" fmla="*/ 0 w 120"/>
                <a:gd name="T27" fmla="*/ 2147483647 h 168"/>
                <a:gd name="T28" fmla="*/ 0 w 120"/>
                <a:gd name="T29" fmla="*/ 2147483647 h 168"/>
                <a:gd name="T30" fmla="*/ 2147483647 w 120"/>
                <a:gd name="T31" fmla="*/ 2147483647 h 168"/>
                <a:gd name="T32" fmla="*/ 2147483647 w 120"/>
                <a:gd name="T33" fmla="*/ 2147483647 h 168"/>
                <a:gd name="T34" fmla="*/ 2147483647 w 120"/>
                <a:gd name="T35" fmla="*/ 2147483647 h 168"/>
                <a:gd name="T36" fmla="*/ 2147483647 w 120"/>
                <a:gd name="T37" fmla="*/ 2147483647 h 168"/>
                <a:gd name="T38" fmla="*/ 2147483647 w 120"/>
                <a:gd name="T39" fmla="*/ 2147483647 h 168"/>
                <a:gd name="T40" fmla="*/ 2147483647 w 120"/>
                <a:gd name="T41" fmla="*/ 0 h 168"/>
                <a:gd name="T42" fmla="*/ 2147483647 w 120"/>
                <a:gd name="T43" fmla="*/ 2147483647 h 1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68"/>
                <a:gd name="T68" fmla="*/ 120 w 120"/>
                <a:gd name="T69" fmla="*/ 168 h 16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68">
                  <a:moveTo>
                    <a:pt x="48" y="16"/>
                  </a:moveTo>
                  <a:lnTo>
                    <a:pt x="32" y="8"/>
                  </a:lnTo>
                  <a:lnTo>
                    <a:pt x="16" y="16"/>
                  </a:lnTo>
                  <a:lnTo>
                    <a:pt x="24" y="24"/>
                  </a:lnTo>
                  <a:lnTo>
                    <a:pt x="56" y="40"/>
                  </a:lnTo>
                  <a:lnTo>
                    <a:pt x="80" y="48"/>
                  </a:lnTo>
                  <a:lnTo>
                    <a:pt x="48" y="80"/>
                  </a:lnTo>
                  <a:lnTo>
                    <a:pt x="24" y="88"/>
                  </a:lnTo>
                  <a:lnTo>
                    <a:pt x="8" y="96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0" y="152"/>
                  </a:lnTo>
                  <a:lnTo>
                    <a:pt x="8" y="168"/>
                  </a:lnTo>
                  <a:lnTo>
                    <a:pt x="24" y="136"/>
                  </a:lnTo>
                  <a:lnTo>
                    <a:pt x="56" y="120"/>
                  </a:lnTo>
                  <a:lnTo>
                    <a:pt x="88" y="88"/>
                  </a:lnTo>
                  <a:lnTo>
                    <a:pt x="112" y="32"/>
                  </a:lnTo>
                  <a:lnTo>
                    <a:pt x="120" y="0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733"/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2147483647 h 64"/>
                <a:gd name="T4" fmla="*/ 0 w 16"/>
                <a:gd name="T5" fmla="*/ 2147483647 h 64"/>
                <a:gd name="T6" fmla="*/ 0 w 16"/>
                <a:gd name="T7" fmla="*/ 2147483647 h 64"/>
                <a:gd name="T8" fmla="*/ 2147483647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734"/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735"/>
            <p:cNvSpPr>
              <a:spLocks/>
            </p:cNvSpPr>
            <p:nvPr/>
          </p:nvSpPr>
          <p:spPr bwMode="auto">
            <a:xfrm>
              <a:off x="2920397" y="3313713"/>
              <a:ext cx="17327" cy="68440"/>
            </a:xfrm>
            <a:custGeom>
              <a:avLst/>
              <a:gdLst>
                <a:gd name="T0" fmla="*/ 2147483647 w 16"/>
                <a:gd name="T1" fmla="*/ 0 h 64"/>
                <a:gd name="T2" fmla="*/ 2147483647 w 16"/>
                <a:gd name="T3" fmla="*/ 0 h 64"/>
                <a:gd name="T4" fmla="*/ 2147483647 w 16"/>
                <a:gd name="T5" fmla="*/ 2147483647 h 64"/>
                <a:gd name="T6" fmla="*/ 0 w 16"/>
                <a:gd name="T7" fmla="*/ 2147483647 h 64"/>
                <a:gd name="T8" fmla="*/ 0 w 16"/>
                <a:gd name="T9" fmla="*/ 2147483647 h 64"/>
                <a:gd name="T10" fmla="*/ 2147483647 w 16"/>
                <a:gd name="T11" fmla="*/ 2147483647 h 64"/>
                <a:gd name="T12" fmla="*/ 2147483647 w 16"/>
                <a:gd name="T13" fmla="*/ 2147483647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64"/>
                <a:gd name="T23" fmla="*/ 16 w 16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64">
                  <a:moveTo>
                    <a:pt x="8" y="0"/>
                  </a:moveTo>
                  <a:lnTo>
                    <a:pt x="8" y="0"/>
                  </a:lnTo>
                  <a:lnTo>
                    <a:pt x="16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16" y="6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736"/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0 h 208"/>
                <a:gd name="T24" fmla="*/ 2147483647 w 128"/>
                <a:gd name="T25" fmla="*/ 2147483647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0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2147483647 w 128"/>
                <a:gd name="T41" fmla="*/ 2147483647 h 208"/>
                <a:gd name="T42" fmla="*/ 2147483647 w 128"/>
                <a:gd name="T43" fmla="*/ 2147483647 h 208"/>
                <a:gd name="T44" fmla="*/ 2147483647 w 128"/>
                <a:gd name="T45" fmla="*/ 2147483647 h 20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8"/>
                <a:gd name="T70" fmla="*/ 0 h 208"/>
                <a:gd name="T71" fmla="*/ 128 w 128"/>
                <a:gd name="T72" fmla="*/ 208 h 20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  <a:lnTo>
                    <a:pt x="24" y="20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737"/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738"/>
            <p:cNvSpPr>
              <a:spLocks/>
            </p:cNvSpPr>
            <p:nvPr/>
          </p:nvSpPr>
          <p:spPr bwMode="auto">
            <a:xfrm>
              <a:off x="2912600" y="3161239"/>
              <a:ext cx="135147" cy="220914"/>
            </a:xfrm>
            <a:custGeom>
              <a:avLst/>
              <a:gdLst>
                <a:gd name="T0" fmla="*/ 2147483647 w 128"/>
                <a:gd name="T1" fmla="*/ 2147483647 h 208"/>
                <a:gd name="T2" fmla="*/ 2147483647 w 128"/>
                <a:gd name="T3" fmla="*/ 2147483647 h 208"/>
                <a:gd name="T4" fmla="*/ 2147483647 w 128"/>
                <a:gd name="T5" fmla="*/ 2147483647 h 208"/>
                <a:gd name="T6" fmla="*/ 2147483647 w 128"/>
                <a:gd name="T7" fmla="*/ 2147483647 h 208"/>
                <a:gd name="T8" fmla="*/ 2147483647 w 128"/>
                <a:gd name="T9" fmla="*/ 2147483647 h 208"/>
                <a:gd name="T10" fmla="*/ 2147483647 w 128"/>
                <a:gd name="T11" fmla="*/ 2147483647 h 208"/>
                <a:gd name="T12" fmla="*/ 2147483647 w 128"/>
                <a:gd name="T13" fmla="*/ 2147483647 h 208"/>
                <a:gd name="T14" fmla="*/ 2147483647 w 128"/>
                <a:gd name="T15" fmla="*/ 2147483647 h 208"/>
                <a:gd name="T16" fmla="*/ 2147483647 w 128"/>
                <a:gd name="T17" fmla="*/ 2147483647 h 208"/>
                <a:gd name="T18" fmla="*/ 2147483647 w 128"/>
                <a:gd name="T19" fmla="*/ 2147483647 h 208"/>
                <a:gd name="T20" fmla="*/ 2147483647 w 128"/>
                <a:gd name="T21" fmla="*/ 2147483647 h 208"/>
                <a:gd name="T22" fmla="*/ 2147483647 w 128"/>
                <a:gd name="T23" fmla="*/ 2147483647 h 208"/>
                <a:gd name="T24" fmla="*/ 2147483647 w 128"/>
                <a:gd name="T25" fmla="*/ 0 h 208"/>
                <a:gd name="T26" fmla="*/ 2147483647 w 128"/>
                <a:gd name="T27" fmla="*/ 2147483647 h 208"/>
                <a:gd name="T28" fmla="*/ 2147483647 w 128"/>
                <a:gd name="T29" fmla="*/ 2147483647 h 208"/>
                <a:gd name="T30" fmla="*/ 2147483647 w 128"/>
                <a:gd name="T31" fmla="*/ 2147483647 h 208"/>
                <a:gd name="T32" fmla="*/ 2147483647 w 128"/>
                <a:gd name="T33" fmla="*/ 2147483647 h 208"/>
                <a:gd name="T34" fmla="*/ 2147483647 w 128"/>
                <a:gd name="T35" fmla="*/ 2147483647 h 208"/>
                <a:gd name="T36" fmla="*/ 0 w 128"/>
                <a:gd name="T37" fmla="*/ 2147483647 h 208"/>
                <a:gd name="T38" fmla="*/ 2147483647 w 128"/>
                <a:gd name="T39" fmla="*/ 2147483647 h 208"/>
                <a:gd name="T40" fmla="*/ 0 w 128"/>
                <a:gd name="T41" fmla="*/ 2147483647 h 208"/>
                <a:gd name="T42" fmla="*/ 0 w 128"/>
                <a:gd name="T43" fmla="*/ 2147483647 h 208"/>
                <a:gd name="T44" fmla="*/ 2147483647 w 128"/>
                <a:gd name="T45" fmla="*/ 2147483647 h 208"/>
                <a:gd name="T46" fmla="*/ 2147483647 w 128"/>
                <a:gd name="T47" fmla="*/ 2147483647 h 208"/>
                <a:gd name="T48" fmla="*/ 2147483647 w 128"/>
                <a:gd name="T49" fmla="*/ 2147483647 h 2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208"/>
                <a:gd name="T77" fmla="*/ 128 w 128"/>
                <a:gd name="T78" fmla="*/ 208 h 2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208">
                  <a:moveTo>
                    <a:pt x="24" y="208"/>
                  </a:moveTo>
                  <a:lnTo>
                    <a:pt x="40" y="200"/>
                  </a:lnTo>
                  <a:lnTo>
                    <a:pt x="64" y="192"/>
                  </a:lnTo>
                  <a:lnTo>
                    <a:pt x="64" y="184"/>
                  </a:lnTo>
                  <a:lnTo>
                    <a:pt x="88" y="184"/>
                  </a:lnTo>
                  <a:lnTo>
                    <a:pt x="120" y="160"/>
                  </a:lnTo>
                  <a:lnTo>
                    <a:pt x="104" y="136"/>
                  </a:lnTo>
                  <a:lnTo>
                    <a:pt x="112" y="128"/>
                  </a:lnTo>
                  <a:lnTo>
                    <a:pt x="112" y="104"/>
                  </a:lnTo>
                  <a:lnTo>
                    <a:pt x="128" y="96"/>
                  </a:lnTo>
                  <a:lnTo>
                    <a:pt x="128" y="4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88"/>
                  </a:lnTo>
                  <a:lnTo>
                    <a:pt x="0" y="112"/>
                  </a:lnTo>
                  <a:lnTo>
                    <a:pt x="8" y="112"/>
                  </a:lnTo>
                  <a:lnTo>
                    <a:pt x="0" y="112"/>
                  </a:lnTo>
                  <a:lnTo>
                    <a:pt x="8" y="128"/>
                  </a:lnTo>
                  <a:lnTo>
                    <a:pt x="16" y="128"/>
                  </a:lnTo>
                  <a:lnTo>
                    <a:pt x="16" y="144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739"/>
            <p:cNvSpPr>
              <a:spLocks/>
            </p:cNvSpPr>
            <p:nvPr/>
          </p:nvSpPr>
          <p:spPr bwMode="auto">
            <a:xfrm>
              <a:off x="2955050" y="3780665"/>
              <a:ext cx="211384" cy="194924"/>
            </a:xfrm>
            <a:custGeom>
              <a:avLst/>
              <a:gdLst>
                <a:gd name="T0" fmla="*/ 2147483647 w 200"/>
                <a:gd name="T1" fmla="*/ 2147483647 h 184"/>
                <a:gd name="T2" fmla="*/ 2147483647 w 200"/>
                <a:gd name="T3" fmla="*/ 2147483647 h 184"/>
                <a:gd name="T4" fmla="*/ 2147483647 w 200"/>
                <a:gd name="T5" fmla="*/ 0 h 184"/>
                <a:gd name="T6" fmla="*/ 2147483647 w 200"/>
                <a:gd name="T7" fmla="*/ 2147483647 h 184"/>
                <a:gd name="T8" fmla="*/ 2147483647 w 200"/>
                <a:gd name="T9" fmla="*/ 2147483647 h 184"/>
                <a:gd name="T10" fmla="*/ 2147483647 w 200"/>
                <a:gd name="T11" fmla="*/ 2147483647 h 184"/>
                <a:gd name="T12" fmla="*/ 2147483647 w 200"/>
                <a:gd name="T13" fmla="*/ 2147483647 h 184"/>
                <a:gd name="T14" fmla="*/ 2147483647 w 200"/>
                <a:gd name="T15" fmla="*/ 2147483647 h 184"/>
                <a:gd name="T16" fmla="*/ 2147483647 w 200"/>
                <a:gd name="T17" fmla="*/ 2147483647 h 184"/>
                <a:gd name="T18" fmla="*/ 2147483647 w 200"/>
                <a:gd name="T19" fmla="*/ 2147483647 h 184"/>
                <a:gd name="T20" fmla="*/ 2147483647 w 200"/>
                <a:gd name="T21" fmla="*/ 2147483647 h 184"/>
                <a:gd name="T22" fmla="*/ 2147483647 w 200"/>
                <a:gd name="T23" fmla="*/ 2147483647 h 184"/>
                <a:gd name="T24" fmla="*/ 2147483647 w 200"/>
                <a:gd name="T25" fmla="*/ 2147483647 h 184"/>
                <a:gd name="T26" fmla="*/ 2147483647 w 200"/>
                <a:gd name="T27" fmla="*/ 2147483647 h 184"/>
                <a:gd name="T28" fmla="*/ 0 w 200"/>
                <a:gd name="T29" fmla="*/ 2147483647 h 184"/>
                <a:gd name="T30" fmla="*/ 0 w 200"/>
                <a:gd name="T31" fmla="*/ 2147483647 h 184"/>
                <a:gd name="T32" fmla="*/ 2147483647 w 200"/>
                <a:gd name="T33" fmla="*/ 2147483647 h 184"/>
                <a:gd name="T34" fmla="*/ 2147483647 w 200"/>
                <a:gd name="T35" fmla="*/ 2147483647 h 184"/>
                <a:gd name="T36" fmla="*/ 2147483647 w 200"/>
                <a:gd name="T37" fmla="*/ 2147483647 h 184"/>
                <a:gd name="T38" fmla="*/ 2147483647 w 200"/>
                <a:gd name="T39" fmla="*/ 2147483647 h 184"/>
                <a:gd name="T40" fmla="*/ 2147483647 w 200"/>
                <a:gd name="T41" fmla="*/ 2147483647 h 184"/>
                <a:gd name="T42" fmla="*/ 2147483647 w 200"/>
                <a:gd name="T43" fmla="*/ 2147483647 h 184"/>
                <a:gd name="T44" fmla="*/ 2147483647 w 200"/>
                <a:gd name="T45" fmla="*/ 2147483647 h 184"/>
                <a:gd name="T46" fmla="*/ 2147483647 w 200"/>
                <a:gd name="T47" fmla="*/ 2147483647 h 184"/>
                <a:gd name="T48" fmla="*/ 2147483647 w 200"/>
                <a:gd name="T49" fmla="*/ 2147483647 h 184"/>
                <a:gd name="T50" fmla="*/ 2147483647 w 200"/>
                <a:gd name="T51" fmla="*/ 2147483647 h 184"/>
                <a:gd name="T52" fmla="*/ 2147483647 w 200"/>
                <a:gd name="T53" fmla="*/ 2147483647 h 1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00"/>
                <a:gd name="T82" fmla="*/ 0 h 184"/>
                <a:gd name="T83" fmla="*/ 200 w 200"/>
                <a:gd name="T84" fmla="*/ 184 h 1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00" h="184">
                  <a:moveTo>
                    <a:pt x="192" y="8"/>
                  </a:moveTo>
                  <a:lnTo>
                    <a:pt x="184" y="8"/>
                  </a:lnTo>
                  <a:lnTo>
                    <a:pt x="160" y="0"/>
                  </a:lnTo>
                  <a:lnTo>
                    <a:pt x="136" y="24"/>
                  </a:lnTo>
                  <a:lnTo>
                    <a:pt x="104" y="48"/>
                  </a:lnTo>
                  <a:lnTo>
                    <a:pt x="88" y="48"/>
                  </a:lnTo>
                  <a:lnTo>
                    <a:pt x="64" y="64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40" y="40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44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64" y="176"/>
                  </a:lnTo>
                  <a:lnTo>
                    <a:pt x="96" y="168"/>
                  </a:lnTo>
                  <a:lnTo>
                    <a:pt x="128" y="168"/>
                  </a:lnTo>
                  <a:lnTo>
                    <a:pt x="184" y="104"/>
                  </a:lnTo>
                  <a:lnTo>
                    <a:pt x="200" y="64"/>
                  </a:lnTo>
                  <a:lnTo>
                    <a:pt x="192" y="64"/>
                  </a:lnTo>
                  <a:lnTo>
                    <a:pt x="192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740"/>
            <p:cNvSpPr>
              <a:spLocks/>
            </p:cNvSpPr>
            <p:nvPr/>
          </p:nvSpPr>
          <p:spPr bwMode="auto">
            <a:xfrm>
              <a:off x="299750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741"/>
            <p:cNvSpPr>
              <a:spLocks/>
            </p:cNvSpPr>
            <p:nvPr/>
          </p:nvSpPr>
          <p:spPr bwMode="auto">
            <a:xfrm>
              <a:off x="3132648" y="3619527"/>
              <a:ext cx="144677" cy="228711"/>
            </a:xfrm>
            <a:custGeom>
              <a:avLst/>
              <a:gdLst>
                <a:gd name="T0" fmla="*/ 2147483647 w 136"/>
                <a:gd name="T1" fmla="*/ 2147483647 h 216"/>
                <a:gd name="T2" fmla="*/ 2147483647 w 136"/>
                <a:gd name="T3" fmla="*/ 2147483647 h 216"/>
                <a:gd name="T4" fmla="*/ 2147483647 w 136"/>
                <a:gd name="T5" fmla="*/ 2147483647 h 216"/>
                <a:gd name="T6" fmla="*/ 2147483647 w 136"/>
                <a:gd name="T7" fmla="*/ 2147483647 h 216"/>
                <a:gd name="T8" fmla="*/ 2147483647 w 136"/>
                <a:gd name="T9" fmla="*/ 2147483647 h 216"/>
                <a:gd name="T10" fmla="*/ 2147483647 w 136"/>
                <a:gd name="T11" fmla="*/ 2147483647 h 216"/>
                <a:gd name="T12" fmla="*/ 2147483647 w 136"/>
                <a:gd name="T13" fmla="*/ 2147483647 h 216"/>
                <a:gd name="T14" fmla="*/ 2147483647 w 136"/>
                <a:gd name="T15" fmla="*/ 2147483647 h 216"/>
                <a:gd name="T16" fmla="*/ 2147483647 w 136"/>
                <a:gd name="T17" fmla="*/ 2147483647 h 216"/>
                <a:gd name="T18" fmla="*/ 0 w 136"/>
                <a:gd name="T19" fmla="*/ 2147483647 h 216"/>
                <a:gd name="T20" fmla="*/ 2147483647 w 136"/>
                <a:gd name="T21" fmla="*/ 2147483647 h 216"/>
                <a:gd name="T22" fmla="*/ 0 w 136"/>
                <a:gd name="T23" fmla="*/ 2147483647 h 216"/>
                <a:gd name="T24" fmla="*/ 2147483647 w 136"/>
                <a:gd name="T25" fmla="*/ 2147483647 h 216"/>
                <a:gd name="T26" fmla="*/ 2147483647 w 136"/>
                <a:gd name="T27" fmla="*/ 2147483647 h 216"/>
                <a:gd name="T28" fmla="*/ 2147483647 w 136"/>
                <a:gd name="T29" fmla="*/ 2147483647 h 216"/>
                <a:gd name="T30" fmla="*/ 2147483647 w 136"/>
                <a:gd name="T31" fmla="*/ 2147483647 h 216"/>
                <a:gd name="T32" fmla="*/ 2147483647 w 136"/>
                <a:gd name="T33" fmla="*/ 2147483647 h 216"/>
                <a:gd name="T34" fmla="*/ 2147483647 w 136"/>
                <a:gd name="T35" fmla="*/ 2147483647 h 216"/>
                <a:gd name="T36" fmla="*/ 2147483647 w 136"/>
                <a:gd name="T37" fmla="*/ 2147483647 h 216"/>
                <a:gd name="T38" fmla="*/ 2147483647 w 136"/>
                <a:gd name="T39" fmla="*/ 2147483647 h 216"/>
                <a:gd name="T40" fmla="*/ 2147483647 w 136"/>
                <a:gd name="T41" fmla="*/ 2147483647 h 216"/>
                <a:gd name="T42" fmla="*/ 2147483647 w 136"/>
                <a:gd name="T43" fmla="*/ 2147483647 h 216"/>
                <a:gd name="T44" fmla="*/ 2147483647 w 136"/>
                <a:gd name="T45" fmla="*/ 2147483647 h 216"/>
                <a:gd name="T46" fmla="*/ 2147483647 w 136"/>
                <a:gd name="T47" fmla="*/ 2147483647 h 216"/>
                <a:gd name="T48" fmla="*/ 2147483647 w 136"/>
                <a:gd name="T49" fmla="*/ 2147483647 h 216"/>
                <a:gd name="T50" fmla="*/ 2147483647 w 136"/>
                <a:gd name="T51" fmla="*/ 2147483647 h 216"/>
                <a:gd name="T52" fmla="*/ 2147483647 w 136"/>
                <a:gd name="T53" fmla="*/ 2147483647 h 216"/>
                <a:gd name="T54" fmla="*/ 2147483647 w 136"/>
                <a:gd name="T55" fmla="*/ 2147483647 h 216"/>
                <a:gd name="T56" fmla="*/ 2147483647 w 136"/>
                <a:gd name="T57" fmla="*/ 2147483647 h 216"/>
                <a:gd name="T58" fmla="*/ 2147483647 w 136"/>
                <a:gd name="T59" fmla="*/ 0 h 216"/>
                <a:gd name="T60" fmla="*/ 2147483647 w 136"/>
                <a:gd name="T61" fmla="*/ 2147483647 h 216"/>
                <a:gd name="T62" fmla="*/ 2147483647 w 136"/>
                <a:gd name="T63" fmla="*/ 2147483647 h 2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"/>
                <a:gd name="T97" fmla="*/ 0 h 216"/>
                <a:gd name="T98" fmla="*/ 136 w 136"/>
                <a:gd name="T99" fmla="*/ 216 h 21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" h="216">
                  <a:moveTo>
                    <a:pt x="88" y="8"/>
                  </a:moveTo>
                  <a:lnTo>
                    <a:pt x="64" y="16"/>
                  </a:lnTo>
                  <a:lnTo>
                    <a:pt x="64" y="32"/>
                  </a:lnTo>
                  <a:lnTo>
                    <a:pt x="72" y="56"/>
                  </a:lnTo>
                  <a:lnTo>
                    <a:pt x="72" y="64"/>
                  </a:lnTo>
                  <a:lnTo>
                    <a:pt x="64" y="72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32" y="80"/>
                  </a:lnTo>
                  <a:lnTo>
                    <a:pt x="32" y="96"/>
                  </a:lnTo>
                  <a:lnTo>
                    <a:pt x="32" y="112"/>
                  </a:lnTo>
                  <a:lnTo>
                    <a:pt x="24" y="144"/>
                  </a:lnTo>
                  <a:lnTo>
                    <a:pt x="16" y="160"/>
                  </a:lnTo>
                  <a:lnTo>
                    <a:pt x="24" y="160"/>
                  </a:lnTo>
                  <a:lnTo>
                    <a:pt x="24" y="216"/>
                  </a:lnTo>
                  <a:lnTo>
                    <a:pt x="32" y="216"/>
                  </a:lnTo>
                  <a:lnTo>
                    <a:pt x="32" y="208"/>
                  </a:lnTo>
                  <a:lnTo>
                    <a:pt x="64" y="184"/>
                  </a:lnTo>
                  <a:lnTo>
                    <a:pt x="72" y="160"/>
                  </a:lnTo>
                  <a:lnTo>
                    <a:pt x="64" y="128"/>
                  </a:lnTo>
                  <a:lnTo>
                    <a:pt x="80" y="104"/>
                  </a:lnTo>
                  <a:lnTo>
                    <a:pt x="120" y="80"/>
                  </a:lnTo>
                  <a:lnTo>
                    <a:pt x="128" y="64"/>
                  </a:lnTo>
                  <a:lnTo>
                    <a:pt x="136" y="48"/>
                  </a:lnTo>
                  <a:lnTo>
                    <a:pt x="128" y="16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8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89" name="Freeform 742"/>
            <p:cNvSpPr>
              <a:spLocks/>
            </p:cNvSpPr>
            <p:nvPr/>
          </p:nvSpPr>
          <p:spPr bwMode="auto">
            <a:xfrm>
              <a:off x="3132648" y="3492177"/>
              <a:ext cx="136014" cy="143811"/>
            </a:xfrm>
            <a:custGeom>
              <a:avLst/>
              <a:gdLst>
                <a:gd name="T0" fmla="*/ 2147483647 w 128"/>
                <a:gd name="T1" fmla="*/ 2147483647 h 136"/>
                <a:gd name="T2" fmla="*/ 2147483647 w 128"/>
                <a:gd name="T3" fmla="*/ 0 h 136"/>
                <a:gd name="T4" fmla="*/ 2147483647 w 128"/>
                <a:gd name="T5" fmla="*/ 0 h 136"/>
                <a:gd name="T6" fmla="*/ 2147483647 w 128"/>
                <a:gd name="T7" fmla="*/ 2147483647 h 136"/>
                <a:gd name="T8" fmla="*/ 2147483647 w 128"/>
                <a:gd name="T9" fmla="*/ 2147483647 h 136"/>
                <a:gd name="T10" fmla="*/ 2147483647 w 128"/>
                <a:gd name="T11" fmla="*/ 2147483647 h 136"/>
                <a:gd name="T12" fmla="*/ 2147483647 w 128"/>
                <a:gd name="T13" fmla="*/ 0 h 136"/>
                <a:gd name="T14" fmla="*/ 0 w 128"/>
                <a:gd name="T15" fmla="*/ 0 h 136"/>
                <a:gd name="T16" fmla="*/ 2147483647 w 128"/>
                <a:gd name="T17" fmla="*/ 2147483647 h 136"/>
                <a:gd name="T18" fmla="*/ 0 w 128"/>
                <a:gd name="T19" fmla="*/ 2147483647 h 136"/>
                <a:gd name="T20" fmla="*/ 2147483647 w 128"/>
                <a:gd name="T21" fmla="*/ 2147483647 h 136"/>
                <a:gd name="T22" fmla="*/ 2147483647 w 128"/>
                <a:gd name="T23" fmla="*/ 2147483647 h 136"/>
                <a:gd name="T24" fmla="*/ 2147483647 w 128"/>
                <a:gd name="T25" fmla="*/ 2147483647 h 136"/>
                <a:gd name="T26" fmla="*/ 2147483647 w 128"/>
                <a:gd name="T27" fmla="*/ 2147483647 h 136"/>
                <a:gd name="T28" fmla="*/ 2147483647 w 128"/>
                <a:gd name="T29" fmla="*/ 2147483647 h 136"/>
                <a:gd name="T30" fmla="*/ 2147483647 w 128"/>
                <a:gd name="T31" fmla="*/ 2147483647 h 136"/>
                <a:gd name="T32" fmla="*/ 2147483647 w 128"/>
                <a:gd name="T33" fmla="*/ 2147483647 h 136"/>
                <a:gd name="T34" fmla="*/ 2147483647 w 128"/>
                <a:gd name="T35" fmla="*/ 2147483647 h 136"/>
                <a:gd name="T36" fmla="*/ 2147483647 w 128"/>
                <a:gd name="T37" fmla="*/ 2147483647 h 136"/>
                <a:gd name="T38" fmla="*/ 2147483647 w 128"/>
                <a:gd name="T39" fmla="*/ 2147483647 h 136"/>
                <a:gd name="T40" fmla="*/ 2147483647 w 128"/>
                <a:gd name="T41" fmla="*/ 2147483647 h 136"/>
                <a:gd name="T42" fmla="*/ 2147483647 w 128"/>
                <a:gd name="T43" fmla="*/ 2147483647 h 136"/>
                <a:gd name="T44" fmla="*/ 2147483647 w 128"/>
                <a:gd name="T45" fmla="*/ 2147483647 h 136"/>
                <a:gd name="T46" fmla="*/ 2147483647 w 128"/>
                <a:gd name="T47" fmla="*/ 2147483647 h 136"/>
                <a:gd name="T48" fmla="*/ 2147483647 w 128"/>
                <a:gd name="T49" fmla="*/ 2147483647 h 1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36"/>
                <a:gd name="T77" fmla="*/ 128 w 128"/>
                <a:gd name="T78" fmla="*/ 136 h 1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36">
                  <a:moveTo>
                    <a:pt x="96" y="24"/>
                  </a:moveTo>
                  <a:lnTo>
                    <a:pt x="56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8" y="72"/>
                  </a:lnTo>
                  <a:lnTo>
                    <a:pt x="16" y="96"/>
                  </a:lnTo>
                  <a:lnTo>
                    <a:pt x="32" y="104"/>
                  </a:lnTo>
                  <a:lnTo>
                    <a:pt x="56" y="104"/>
                  </a:lnTo>
                  <a:lnTo>
                    <a:pt x="56" y="112"/>
                  </a:lnTo>
                  <a:lnTo>
                    <a:pt x="64" y="136"/>
                  </a:lnTo>
                  <a:lnTo>
                    <a:pt x="88" y="128"/>
                  </a:lnTo>
                  <a:lnTo>
                    <a:pt x="120" y="128"/>
                  </a:lnTo>
                  <a:lnTo>
                    <a:pt x="128" y="120"/>
                  </a:lnTo>
                  <a:lnTo>
                    <a:pt x="120" y="112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96" y="32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0" name="Freeform 743"/>
            <p:cNvSpPr>
              <a:spLocks/>
            </p:cNvSpPr>
            <p:nvPr/>
          </p:nvSpPr>
          <p:spPr bwMode="auto">
            <a:xfrm>
              <a:off x="2895273" y="3559750"/>
              <a:ext cx="161137" cy="161137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2147483647 w 152"/>
                <a:gd name="T9" fmla="*/ 2147483647 h 152"/>
                <a:gd name="T10" fmla="*/ 2147483647 w 152"/>
                <a:gd name="T11" fmla="*/ 2147483647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2147483647 w 152"/>
                <a:gd name="T33" fmla="*/ 0 h 152"/>
                <a:gd name="T34" fmla="*/ 2147483647 w 152"/>
                <a:gd name="T35" fmla="*/ 0 h 152"/>
                <a:gd name="T36" fmla="*/ 0 w 152"/>
                <a:gd name="T37" fmla="*/ 2147483647 h 152"/>
                <a:gd name="T38" fmla="*/ 2147483647 w 152"/>
                <a:gd name="T39" fmla="*/ 2147483647 h 152"/>
                <a:gd name="T40" fmla="*/ 2147483647 w 152"/>
                <a:gd name="T41" fmla="*/ 2147483647 h 152"/>
                <a:gd name="T42" fmla="*/ 0 w 152"/>
                <a:gd name="T43" fmla="*/ 2147483647 h 152"/>
                <a:gd name="T44" fmla="*/ 0 w 152"/>
                <a:gd name="T45" fmla="*/ 2147483647 h 152"/>
                <a:gd name="T46" fmla="*/ 2147483647 w 152"/>
                <a:gd name="T47" fmla="*/ 2147483647 h 152"/>
                <a:gd name="T48" fmla="*/ 2147483647 w 152"/>
                <a:gd name="T49" fmla="*/ 2147483647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52"/>
                <a:gd name="T76" fmla="*/ 0 h 152"/>
                <a:gd name="T77" fmla="*/ 152 w 152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52" h="152">
                  <a:moveTo>
                    <a:pt x="16" y="144"/>
                  </a:moveTo>
                  <a:lnTo>
                    <a:pt x="72" y="144"/>
                  </a:lnTo>
                  <a:lnTo>
                    <a:pt x="80" y="152"/>
                  </a:lnTo>
                  <a:lnTo>
                    <a:pt x="112" y="152"/>
                  </a:lnTo>
                  <a:lnTo>
                    <a:pt x="136" y="144"/>
                  </a:lnTo>
                  <a:lnTo>
                    <a:pt x="128" y="128"/>
                  </a:lnTo>
                  <a:lnTo>
                    <a:pt x="128" y="88"/>
                  </a:lnTo>
                  <a:lnTo>
                    <a:pt x="152" y="80"/>
                  </a:lnTo>
                  <a:lnTo>
                    <a:pt x="152" y="64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28" y="64"/>
                  </a:lnTo>
                  <a:lnTo>
                    <a:pt x="120" y="16"/>
                  </a:lnTo>
                  <a:lnTo>
                    <a:pt x="96" y="16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56"/>
                  </a:lnTo>
                  <a:lnTo>
                    <a:pt x="16" y="80"/>
                  </a:lnTo>
                  <a:lnTo>
                    <a:pt x="0" y="112"/>
                  </a:lnTo>
                  <a:lnTo>
                    <a:pt x="0" y="144"/>
                  </a:lnTo>
                  <a:lnTo>
                    <a:pt x="8" y="136"/>
                  </a:lnTo>
                  <a:lnTo>
                    <a:pt x="16" y="14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1" name="Freeform 744"/>
            <p:cNvSpPr>
              <a:spLocks/>
            </p:cNvSpPr>
            <p:nvPr/>
          </p:nvSpPr>
          <p:spPr bwMode="auto">
            <a:xfrm>
              <a:off x="2895273" y="3407276"/>
              <a:ext cx="246038" cy="246038"/>
            </a:xfrm>
            <a:custGeom>
              <a:avLst/>
              <a:gdLst>
                <a:gd name="T0" fmla="*/ 2147483647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2147483647 h 232"/>
                <a:gd name="T10" fmla="*/ 2147483647 w 232"/>
                <a:gd name="T11" fmla="*/ 2147483647 h 232"/>
                <a:gd name="T12" fmla="*/ 0 w 232"/>
                <a:gd name="T13" fmla="*/ 2147483647 h 232"/>
                <a:gd name="T14" fmla="*/ 0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2147483647 w 232"/>
                <a:gd name="T39" fmla="*/ 2147483647 h 232"/>
                <a:gd name="T40" fmla="*/ 2147483647 w 232"/>
                <a:gd name="T41" fmla="*/ 2147483647 h 232"/>
                <a:gd name="T42" fmla="*/ 2147483647 w 232"/>
                <a:gd name="T43" fmla="*/ 2147483647 h 232"/>
                <a:gd name="T44" fmla="*/ 2147483647 w 232"/>
                <a:gd name="T45" fmla="*/ 2147483647 h 232"/>
                <a:gd name="T46" fmla="*/ 2147483647 w 232"/>
                <a:gd name="T47" fmla="*/ 2147483647 h 232"/>
                <a:gd name="T48" fmla="*/ 2147483647 w 232"/>
                <a:gd name="T49" fmla="*/ 2147483647 h 232"/>
                <a:gd name="T50" fmla="*/ 2147483647 w 232"/>
                <a:gd name="T51" fmla="*/ 2147483647 h 232"/>
                <a:gd name="T52" fmla="*/ 2147483647 w 232"/>
                <a:gd name="T53" fmla="*/ 2147483647 h 232"/>
                <a:gd name="T54" fmla="*/ 2147483647 w 232"/>
                <a:gd name="T55" fmla="*/ 2147483647 h 232"/>
                <a:gd name="T56" fmla="*/ 2147483647 w 232"/>
                <a:gd name="T57" fmla="*/ 2147483647 h 232"/>
                <a:gd name="T58" fmla="*/ 2147483647 w 232"/>
                <a:gd name="T59" fmla="*/ 2147483647 h 232"/>
                <a:gd name="T60" fmla="*/ 2147483647 w 232"/>
                <a:gd name="T61" fmla="*/ 2147483647 h 232"/>
                <a:gd name="T62" fmla="*/ 2147483647 w 232"/>
                <a:gd name="T63" fmla="*/ 2147483647 h 232"/>
                <a:gd name="T64" fmla="*/ 2147483647 w 232"/>
                <a:gd name="T65" fmla="*/ 0 h 232"/>
                <a:gd name="T66" fmla="*/ 2147483647 w 232"/>
                <a:gd name="T67" fmla="*/ 0 h 232"/>
                <a:gd name="T68" fmla="*/ 2147483647 w 232"/>
                <a:gd name="T69" fmla="*/ 2147483647 h 232"/>
                <a:gd name="T70" fmla="*/ 2147483647 w 232"/>
                <a:gd name="T71" fmla="*/ 0 h 232"/>
                <a:gd name="T72" fmla="*/ 2147483647 w 232"/>
                <a:gd name="T73" fmla="*/ 2147483647 h 232"/>
                <a:gd name="T74" fmla="*/ 2147483647 w 232"/>
                <a:gd name="T75" fmla="*/ 2147483647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2"/>
                <a:gd name="T115" fmla="*/ 0 h 232"/>
                <a:gd name="T116" fmla="*/ 232 w 232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2" h="232">
                  <a:moveTo>
                    <a:pt x="80" y="24"/>
                  </a:moveTo>
                  <a:lnTo>
                    <a:pt x="72" y="72"/>
                  </a:lnTo>
                  <a:lnTo>
                    <a:pt x="56" y="80"/>
                  </a:lnTo>
                  <a:lnTo>
                    <a:pt x="40" y="112"/>
                  </a:lnTo>
                  <a:lnTo>
                    <a:pt x="24" y="128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16" y="144"/>
                  </a:lnTo>
                  <a:lnTo>
                    <a:pt x="48" y="144"/>
                  </a:lnTo>
                  <a:lnTo>
                    <a:pt x="72" y="168"/>
                  </a:lnTo>
                  <a:lnTo>
                    <a:pt x="80" y="168"/>
                  </a:lnTo>
                  <a:lnTo>
                    <a:pt x="96" y="160"/>
                  </a:lnTo>
                  <a:lnTo>
                    <a:pt x="120" y="160"/>
                  </a:lnTo>
                  <a:lnTo>
                    <a:pt x="128" y="208"/>
                  </a:lnTo>
                  <a:lnTo>
                    <a:pt x="152" y="208"/>
                  </a:lnTo>
                  <a:lnTo>
                    <a:pt x="168" y="208"/>
                  </a:lnTo>
                  <a:lnTo>
                    <a:pt x="192" y="224"/>
                  </a:lnTo>
                  <a:lnTo>
                    <a:pt x="216" y="232"/>
                  </a:lnTo>
                  <a:lnTo>
                    <a:pt x="216" y="224"/>
                  </a:lnTo>
                  <a:lnTo>
                    <a:pt x="208" y="208"/>
                  </a:lnTo>
                  <a:lnTo>
                    <a:pt x="208" y="200"/>
                  </a:lnTo>
                  <a:lnTo>
                    <a:pt x="216" y="176"/>
                  </a:lnTo>
                  <a:lnTo>
                    <a:pt x="224" y="168"/>
                  </a:lnTo>
                  <a:lnTo>
                    <a:pt x="216" y="144"/>
                  </a:lnTo>
                  <a:lnTo>
                    <a:pt x="216" y="120"/>
                  </a:lnTo>
                  <a:lnTo>
                    <a:pt x="208" y="96"/>
                  </a:lnTo>
                  <a:lnTo>
                    <a:pt x="216" y="72"/>
                  </a:lnTo>
                  <a:lnTo>
                    <a:pt x="232" y="40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0" y="8"/>
                  </a:lnTo>
                  <a:lnTo>
                    <a:pt x="192" y="0"/>
                  </a:lnTo>
                  <a:lnTo>
                    <a:pt x="160" y="0"/>
                  </a:lnTo>
                  <a:lnTo>
                    <a:pt x="128" y="8"/>
                  </a:lnTo>
                  <a:lnTo>
                    <a:pt x="104" y="0"/>
                  </a:lnTo>
                  <a:lnTo>
                    <a:pt x="80" y="8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2" name="Freeform 745"/>
            <p:cNvSpPr>
              <a:spLocks/>
            </p:cNvSpPr>
            <p:nvPr/>
          </p:nvSpPr>
          <p:spPr bwMode="auto">
            <a:xfrm>
              <a:off x="3175098" y="3237476"/>
              <a:ext cx="194924" cy="187127"/>
            </a:xfrm>
            <a:custGeom>
              <a:avLst/>
              <a:gdLst>
                <a:gd name="T0" fmla="*/ 2147483647 w 184"/>
                <a:gd name="T1" fmla="*/ 2147483647 h 176"/>
                <a:gd name="T2" fmla="*/ 2147483647 w 184"/>
                <a:gd name="T3" fmla="*/ 2147483647 h 176"/>
                <a:gd name="T4" fmla="*/ 2147483647 w 184"/>
                <a:gd name="T5" fmla="*/ 2147483647 h 176"/>
                <a:gd name="T6" fmla="*/ 2147483647 w 184"/>
                <a:gd name="T7" fmla="*/ 2147483647 h 176"/>
                <a:gd name="T8" fmla="*/ 2147483647 w 184"/>
                <a:gd name="T9" fmla="*/ 2147483647 h 176"/>
                <a:gd name="T10" fmla="*/ 2147483647 w 184"/>
                <a:gd name="T11" fmla="*/ 2147483647 h 176"/>
                <a:gd name="T12" fmla="*/ 2147483647 w 184"/>
                <a:gd name="T13" fmla="*/ 2147483647 h 176"/>
                <a:gd name="T14" fmla="*/ 2147483647 w 184"/>
                <a:gd name="T15" fmla="*/ 2147483647 h 176"/>
                <a:gd name="T16" fmla="*/ 2147483647 w 184"/>
                <a:gd name="T17" fmla="*/ 2147483647 h 176"/>
                <a:gd name="T18" fmla="*/ 2147483647 w 184"/>
                <a:gd name="T19" fmla="*/ 2147483647 h 176"/>
                <a:gd name="T20" fmla="*/ 2147483647 w 184"/>
                <a:gd name="T21" fmla="*/ 2147483647 h 176"/>
                <a:gd name="T22" fmla="*/ 2147483647 w 184"/>
                <a:gd name="T23" fmla="*/ 2147483647 h 176"/>
                <a:gd name="T24" fmla="*/ 2147483647 w 184"/>
                <a:gd name="T25" fmla="*/ 2147483647 h 176"/>
                <a:gd name="T26" fmla="*/ 2147483647 w 184"/>
                <a:gd name="T27" fmla="*/ 2147483647 h 176"/>
                <a:gd name="T28" fmla="*/ 2147483647 w 184"/>
                <a:gd name="T29" fmla="*/ 0 h 176"/>
                <a:gd name="T30" fmla="*/ 2147483647 w 184"/>
                <a:gd name="T31" fmla="*/ 0 h 176"/>
                <a:gd name="T32" fmla="*/ 2147483647 w 184"/>
                <a:gd name="T33" fmla="*/ 2147483647 h 176"/>
                <a:gd name="T34" fmla="*/ 2147483647 w 184"/>
                <a:gd name="T35" fmla="*/ 2147483647 h 176"/>
                <a:gd name="T36" fmla="*/ 2147483647 w 184"/>
                <a:gd name="T37" fmla="*/ 2147483647 h 176"/>
                <a:gd name="T38" fmla="*/ 2147483647 w 184"/>
                <a:gd name="T39" fmla="*/ 2147483647 h 176"/>
                <a:gd name="T40" fmla="*/ 2147483647 w 184"/>
                <a:gd name="T41" fmla="*/ 2147483647 h 176"/>
                <a:gd name="T42" fmla="*/ 0 w 184"/>
                <a:gd name="T43" fmla="*/ 2147483647 h 176"/>
                <a:gd name="T44" fmla="*/ 0 w 184"/>
                <a:gd name="T45" fmla="*/ 2147483647 h 176"/>
                <a:gd name="T46" fmla="*/ 2147483647 w 184"/>
                <a:gd name="T47" fmla="*/ 2147483647 h 176"/>
                <a:gd name="T48" fmla="*/ 2147483647 w 184"/>
                <a:gd name="T49" fmla="*/ 2147483647 h 176"/>
                <a:gd name="T50" fmla="*/ 2147483647 w 184"/>
                <a:gd name="T51" fmla="*/ 2147483647 h 176"/>
                <a:gd name="T52" fmla="*/ 2147483647 w 184"/>
                <a:gd name="T53" fmla="*/ 2147483647 h 176"/>
                <a:gd name="T54" fmla="*/ 2147483647 w 184"/>
                <a:gd name="T55" fmla="*/ 2147483647 h 176"/>
                <a:gd name="T56" fmla="*/ 2147483647 w 184"/>
                <a:gd name="T57" fmla="*/ 2147483647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4"/>
                <a:gd name="T88" fmla="*/ 0 h 176"/>
                <a:gd name="T89" fmla="*/ 184 w 184"/>
                <a:gd name="T90" fmla="*/ 176 h 1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4" h="176">
                  <a:moveTo>
                    <a:pt x="88" y="176"/>
                  </a:moveTo>
                  <a:lnTo>
                    <a:pt x="96" y="176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28" y="168"/>
                  </a:lnTo>
                  <a:lnTo>
                    <a:pt x="152" y="160"/>
                  </a:lnTo>
                  <a:lnTo>
                    <a:pt x="184" y="128"/>
                  </a:lnTo>
                  <a:lnTo>
                    <a:pt x="160" y="120"/>
                  </a:lnTo>
                  <a:lnTo>
                    <a:pt x="128" y="104"/>
                  </a:lnTo>
                  <a:lnTo>
                    <a:pt x="120" y="96"/>
                  </a:lnTo>
                  <a:lnTo>
                    <a:pt x="136" y="88"/>
                  </a:lnTo>
                  <a:lnTo>
                    <a:pt x="128" y="80"/>
                  </a:lnTo>
                  <a:lnTo>
                    <a:pt x="96" y="32"/>
                  </a:lnTo>
                  <a:lnTo>
                    <a:pt x="80" y="24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8"/>
                  </a:lnTo>
                  <a:lnTo>
                    <a:pt x="40" y="56"/>
                  </a:lnTo>
                  <a:lnTo>
                    <a:pt x="32" y="80"/>
                  </a:lnTo>
                  <a:lnTo>
                    <a:pt x="16" y="96"/>
                  </a:lnTo>
                  <a:lnTo>
                    <a:pt x="8" y="120"/>
                  </a:lnTo>
                  <a:lnTo>
                    <a:pt x="0" y="120"/>
                  </a:lnTo>
                  <a:lnTo>
                    <a:pt x="0" y="128"/>
                  </a:lnTo>
                  <a:lnTo>
                    <a:pt x="16" y="144"/>
                  </a:lnTo>
                  <a:lnTo>
                    <a:pt x="2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48" y="168"/>
                  </a:lnTo>
                  <a:lnTo>
                    <a:pt x="88" y="17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3" name="Freeform 746"/>
            <p:cNvSpPr>
              <a:spLocks/>
            </p:cNvSpPr>
            <p:nvPr/>
          </p:nvSpPr>
          <p:spPr bwMode="auto">
            <a:xfrm>
              <a:off x="3183761" y="3415940"/>
              <a:ext cx="110024" cy="127351"/>
            </a:xfrm>
            <a:custGeom>
              <a:avLst/>
              <a:gdLst>
                <a:gd name="T0" fmla="*/ 2147483647 w 104"/>
                <a:gd name="T1" fmla="*/ 2147483647 h 120"/>
                <a:gd name="T2" fmla="*/ 2147483647 w 104"/>
                <a:gd name="T3" fmla="*/ 2147483647 h 120"/>
                <a:gd name="T4" fmla="*/ 2147483647 w 104"/>
                <a:gd name="T5" fmla="*/ 2147483647 h 120"/>
                <a:gd name="T6" fmla="*/ 2147483647 w 104"/>
                <a:gd name="T7" fmla="*/ 2147483647 h 120"/>
                <a:gd name="T8" fmla="*/ 2147483647 w 104"/>
                <a:gd name="T9" fmla="*/ 2147483647 h 120"/>
                <a:gd name="T10" fmla="*/ 2147483647 w 104"/>
                <a:gd name="T11" fmla="*/ 2147483647 h 120"/>
                <a:gd name="T12" fmla="*/ 2147483647 w 104"/>
                <a:gd name="T13" fmla="*/ 0 h 120"/>
                <a:gd name="T14" fmla="*/ 2147483647 w 104"/>
                <a:gd name="T15" fmla="*/ 0 h 120"/>
                <a:gd name="T16" fmla="*/ 2147483647 w 104"/>
                <a:gd name="T17" fmla="*/ 0 h 120"/>
                <a:gd name="T18" fmla="*/ 0 w 104"/>
                <a:gd name="T19" fmla="*/ 2147483647 h 120"/>
                <a:gd name="T20" fmla="*/ 2147483647 w 104"/>
                <a:gd name="T21" fmla="*/ 2147483647 h 120"/>
                <a:gd name="T22" fmla="*/ 2147483647 w 104"/>
                <a:gd name="T23" fmla="*/ 2147483647 h 120"/>
                <a:gd name="T24" fmla="*/ 0 w 104"/>
                <a:gd name="T25" fmla="*/ 2147483647 h 120"/>
                <a:gd name="T26" fmla="*/ 2147483647 w 104"/>
                <a:gd name="T27" fmla="*/ 2147483647 h 120"/>
                <a:gd name="T28" fmla="*/ 2147483647 w 104"/>
                <a:gd name="T29" fmla="*/ 2147483647 h 120"/>
                <a:gd name="T30" fmla="*/ 2147483647 w 104"/>
                <a:gd name="T31" fmla="*/ 2147483647 h 120"/>
                <a:gd name="T32" fmla="*/ 2147483647 w 104"/>
                <a:gd name="T33" fmla="*/ 2147483647 h 120"/>
                <a:gd name="T34" fmla="*/ 2147483647 w 104"/>
                <a:gd name="T35" fmla="*/ 2147483647 h 120"/>
                <a:gd name="T36" fmla="*/ 2147483647 w 104"/>
                <a:gd name="T37" fmla="*/ 2147483647 h 120"/>
                <a:gd name="T38" fmla="*/ 2147483647 w 104"/>
                <a:gd name="T39" fmla="*/ 2147483647 h 120"/>
                <a:gd name="T40" fmla="*/ 2147483647 w 104"/>
                <a:gd name="T41" fmla="*/ 2147483647 h 120"/>
                <a:gd name="T42" fmla="*/ 2147483647 w 104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20"/>
                <a:gd name="T68" fmla="*/ 104 w 104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20">
                  <a:moveTo>
                    <a:pt x="96" y="24"/>
                  </a:moveTo>
                  <a:lnTo>
                    <a:pt x="104" y="16"/>
                  </a:lnTo>
                  <a:lnTo>
                    <a:pt x="104" y="8"/>
                  </a:lnTo>
                  <a:lnTo>
                    <a:pt x="96" y="8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8" y="96"/>
                  </a:lnTo>
                  <a:lnTo>
                    <a:pt x="48" y="104"/>
                  </a:lnTo>
                  <a:lnTo>
                    <a:pt x="72" y="120"/>
                  </a:lnTo>
                  <a:lnTo>
                    <a:pt x="72" y="112"/>
                  </a:lnTo>
                  <a:lnTo>
                    <a:pt x="88" y="88"/>
                  </a:lnTo>
                  <a:lnTo>
                    <a:pt x="104" y="80"/>
                  </a:lnTo>
                  <a:lnTo>
                    <a:pt x="96" y="64"/>
                  </a:lnTo>
                  <a:lnTo>
                    <a:pt x="96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747"/>
            <p:cNvSpPr>
              <a:spLocks/>
            </p:cNvSpPr>
            <p:nvPr/>
          </p:nvSpPr>
          <p:spPr bwMode="auto">
            <a:xfrm>
              <a:off x="3065074" y="3687101"/>
              <a:ext cx="101361" cy="102227"/>
            </a:xfrm>
            <a:custGeom>
              <a:avLst/>
              <a:gdLst>
                <a:gd name="T0" fmla="*/ 2147483647 w 96"/>
                <a:gd name="T1" fmla="*/ 2147483647 h 96"/>
                <a:gd name="T2" fmla="*/ 2147483647 w 96"/>
                <a:gd name="T3" fmla="*/ 2147483647 h 96"/>
                <a:gd name="T4" fmla="*/ 2147483647 w 96"/>
                <a:gd name="T5" fmla="*/ 2147483647 h 96"/>
                <a:gd name="T6" fmla="*/ 0 w 96"/>
                <a:gd name="T7" fmla="*/ 2147483647 h 96"/>
                <a:gd name="T8" fmla="*/ 2147483647 w 96"/>
                <a:gd name="T9" fmla="*/ 2147483647 h 96"/>
                <a:gd name="T10" fmla="*/ 2147483647 w 96"/>
                <a:gd name="T11" fmla="*/ 2147483647 h 96"/>
                <a:gd name="T12" fmla="*/ 2147483647 w 96"/>
                <a:gd name="T13" fmla="*/ 2147483647 h 96"/>
                <a:gd name="T14" fmla="*/ 2147483647 w 96"/>
                <a:gd name="T15" fmla="*/ 2147483647 h 96"/>
                <a:gd name="T16" fmla="*/ 2147483647 w 96"/>
                <a:gd name="T17" fmla="*/ 2147483647 h 96"/>
                <a:gd name="T18" fmla="*/ 2147483647 w 96"/>
                <a:gd name="T19" fmla="*/ 2147483647 h 96"/>
                <a:gd name="T20" fmla="*/ 2147483647 w 96"/>
                <a:gd name="T21" fmla="*/ 2147483647 h 96"/>
                <a:gd name="T22" fmla="*/ 2147483647 w 96"/>
                <a:gd name="T23" fmla="*/ 2147483647 h 96"/>
                <a:gd name="T24" fmla="*/ 2147483647 w 96"/>
                <a:gd name="T25" fmla="*/ 2147483647 h 96"/>
                <a:gd name="T26" fmla="*/ 2147483647 w 96"/>
                <a:gd name="T27" fmla="*/ 2147483647 h 96"/>
                <a:gd name="T28" fmla="*/ 2147483647 w 96"/>
                <a:gd name="T29" fmla="*/ 2147483647 h 96"/>
                <a:gd name="T30" fmla="*/ 2147483647 w 96"/>
                <a:gd name="T31" fmla="*/ 0 h 96"/>
                <a:gd name="T32" fmla="*/ 2147483647 w 96"/>
                <a:gd name="T33" fmla="*/ 2147483647 h 96"/>
                <a:gd name="T34" fmla="*/ 2147483647 w 96"/>
                <a:gd name="T35" fmla="*/ 2147483647 h 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96"/>
                <a:gd name="T55" fmla="*/ 0 h 96"/>
                <a:gd name="T56" fmla="*/ 96 w 96"/>
                <a:gd name="T57" fmla="*/ 96 h 9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96" h="96">
                  <a:moveTo>
                    <a:pt x="40" y="24"/>
                  </a:moveTo>
                  <a:lnTo>
                    <a:pt x="24" y="32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64"/>
                  </a:lnTo>
                  <a:lnTo>
                    <a:pt x="32" y="64"/>
                  </a:lnTo>
                  <a:lnTo>
                    <a:pt x="40" y="80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80"/>
                  </a:lnTo>
                  <a:lnTo>
                    <a:pt x="96" y="48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48"/>
            <p:cNvSpPr>
              <a:spLocks/>
            </p:cNvSpPr>
            <p:nvPr/>
          </p:nvSpPr>
          <p:spPr bwMode="auto">
            <a:xfrm>
              <a:off x="3031287" y="3424603"/>
              <a:ext cx="177597" cy="296285"/>
            </a:xfrm>
            <a:custGeom>
              <a:avLst/>
              <a:gdLst>
                <a:gd name="T0" fmla="*/ 2147483647 w 168"/>
                <a:gd name="T1" fmla="*/ 2147483647 h 280"/>
                <a:gd name="T2" fmla="*/ 2147483647 w 168"/>
                <a:gd name="T3" fmla="*/ 2147483647 h 280"/>
                <a:gd name="T4" fmla="*/ 2147483647 w 168"/>
                <a:gd name="T5" fmla="*/ 2147483647 h 280"/>
                <a:gd name="T6" fmla="*/ 2147483647 w 168"/>
                <a:gd name="T7" fmla="*/ 2147483647 h 280"/>
                <a:gd name="T8" fmla="*/ 2147483647 w 168"/>
                <a:gd name="T9" fmla="*/ 2147483647 h 280"/>
                <a:gd name="T10" fmla="*/ 2147483647 w 168"/>
                <a:gd name="T11" fmla="*/ 2147483647 h 280"/>
                <a:gd name="T12" fmla="*/ 2147483647 w 168"/>
                <a:gd name="T13" fmla="*/ 2147483647 h 280"/>
                <a:gd name="T14" fmla="*/ 2147483647 w 168"/>
                <a:gd name="T15" fmla="*/ 2147483647 h 280"/>
                <a:gd name="T16" fmla="*/ 2147483647 w 168"/>
                <a:gd name="T17" fmla="*/ 2147483647 h 280"/>
                <a:gd name="T18" fmla="*/ 2147483647 w 168"/>
                <a:gd name="T19" fmla="*/ 2147483647 h 280"/>
                <a:gd name="T20" fmla="*/ 2147483647 w 168"/>
                <a:gd name="T21" fmla="*/ 2147483647 h 280"/>
                <a:gd name="T22" fmla="*/ 2147483647 w 168"/>
                <a:gd name="T23" fmla="*/ 2147483647 h 280"/>
                <a:gd name="T24" fmla="*/ 2147483647 w 168"/>
                <a:gd name="T25" fmla="*/ 2147483647 h 280"/>
                <a:gd name="T26" fmla="*/ 2147483647 w 168"/>
                <a:gd name="T27" fmla="*/ 2147483647 h 280"/>
                <a:gd name="T28" fmla="*/ 2147483647 w 168"/>
                <a:gd name="T29" fmla="*/ 2147483647 h 280"/>
                <a:gd name="T30" fmla="*/ 0 w 168"/>
                <a:gd name="T31" fmla="*/ 2147483647 h 280"/>
                <a:gd name="T32" fmla="*/ 0 w 168"/>
                <a:gd name="T33" fmla="*/ 2147483647 h 280"/>
                <a:gd name="T34" fmla="*/ 2147483647 w 168"/>
                <a:gd name="T35" fmla="*/ 2147483647 h 280"/>
                <a:gd name="T36" fmla="*/ 2147483647 w 168"/>
                <a:gd name="T37" fmla="*/ 2147483647 h 280"/>
                <a:gd name="T38" fmla="*/ 2147483647 w 168"/>
                <a:gd name="T39" fmla="*/ 2147483647 h 280"/>
                <a:gd name="T40" fmla="*/ 2147483647 w 168"/>
                <a:gd name="T41" fmla="*/ 2147483647 h 280"/>
                <a:gd name="T42" fmla="*/ 2147483647 w 168"/>
                <a:gd name="T43" fmla="*/ 2147483647 h 280"/>
                <a:gd name="T44" fmla="*/ 2147483647 w 168"/>
                <a:gd name="T45" fmla="*/ 2147483647 h 280"/>
                <a:gd name="T46" fmla="*/ 2147483647 w 168"/>
                <a:gd name="T47" fmla="*/ 2147483647 h 280"/>
                <a:gd name="T48" fmla="*/ 2147483647 w 168"/>
                <a:gd name="T49" fmla="*/ 2147483647 h 280"/>
                <a:gd name="T50" fmla="*/ 2147483647 w 168"/>
                <a:gd name="T51" fmla="*/ 2147483647 h 280"/>
                <a:gd name="T52" fmla="*/ 2147483647 w 168"/>
                <a:gd name="T53" fmla="*/ 2147483647 h 280"/>
                <a:gd name="T54" fmla="*/ 2147483647 w 168"/>
                <a:gd name="T55" fmla="*/ 2147483647 h 280"/>
                <a:gd name="T56" fmla="*/ 2147483647 w 168"/>
                <a:gd name="T57" fmla="*/ 2147483647 h 280"/>
                <a:gd name="T58" fmla="*/ 2147483647 w 168"/>
                <a:gd name="T59" fmla="*/ 2147483647 h 280"/>
                <a:gd name="T60" fmla="*/ 2147483647 w 168"/>
                <a:gd name="T61" fmla="*/ 2147483647 h 280"/>
                <a:gd name="T62" fmla="*/ 2147483647 w 168"/>
                <a:gd name="T63" fmla="*/ 2147483647 h 280"/>
                <a:gd name="T64" fmla="*/ 2147483647 w 168"/>
                <a:gd name="T65" fmla="*/ 2147483647 h 280"/>
                <a:gd name="T66" fmla="*/ 2147483647 w 168"/>
                <a:gd name="T67" fmla="*/ 2147483647 h 280"/>
                <a:gd name="T68" fmla="*/ 2147483647 w 168"/>
                <a:gd name="T69" fmla="*/ 2147483647 h 280"/>
                <a:gd name="T70" fmla="*/ 2147483647 w 168"/>
                <a:gd name="T71" fmla="*/ 2147483647 h 280"/>
                <a:gd name="T72" fmla="*/ 2147483647 w 168"/>
                <a:gd name="T73" fmla="*/ 2147483647 h 280"/>
                <a:gd name="T74" fmla="*/ 2147483647 w 168"/>
                <a:gd name="T75" fmla="*/ 2147483647 h 280"/>
                <a:gd name="T76" fmla="*/ 2147483647 w 168"/>
                <a:gd name="T77" fmla="*/ 2147483647 h 280"/>
                <a:gd name="T78" fmla="*/ 2147483647 w 168"/>
                <a:gd name="T79" fmla="*/ 2147483647 h 280"/>
                <a:gd name="T80" fmla="*/ 2147483647 w 168"/>
                <a:gd name="T81" fmla="*/ 2147483647 h 280"/>
                <a:gd name="T82" fmla="*/ 2147483647 w 168"/>
                <a:gd name="T83" fmla="*/ 2147483647 h 280"/>
                <a:gd name="T84" fmla="*/ 2147483647 w 168"/>
                <a:gd name="T85" fmla="*/ 2147483647 h 280"/>
                <a:gd name="T86" fmla="*/ 2147483647 w 168"/>
                <a:gd name="T87" fmla="*/ 2147483647 h 280"/>
                <a:gd name="T88" fmla="*/ 2147483647 w 168"/>
                <a:gd name="T89" fmla="*/ 2147483647 h 280"/>
                <a:gd name="T90" fmla="*/ 2147483647 w 168"/>
                <a:gd name="T91" fmla="*/ 2147483647 h 280"/>
                <a:gd name="T92" fmla="*/ 2147483647 w 168"/>
                <a:gd name="T93" fmla="*/ 2147483647 h 280"/>
                <a:gd name="T94" fmla="*/ 2147483647 w 168"/>
                <a:gd name="T95" fmla="*/ 2147483647 h 280"/>
                <a:gd name="T96" fmla="*/ 2147483647 w 168"/>
                <a:gd name="T97" fmla="*/ 2147483647 h 280"/>
                <a:gd name="T98" fmla="*/ 2147483647 w 168"/>
                <a:gd name="T99" fmla="*/ 2147483647 h 280"/>
                <a:gd name="T100" fmla="*/ 2147483647 w 168"/>
                <a:gd name="T101" fmla="*/ 2147483647 h 280"/>
                <a:gd name="T102" fmla="*/ 2147483647 w 168"/>
                <a:gd name="T103" fmla="*/ 2147483647 h 280"/>
                <a:gd name="T104" fmla="*/ 2147483647 w 168"/>
                <a:gd name="T105" fmla="*/ 0 h 280"/>
                <a:gd name="T106" fmla="*/ 2147483647 w 168"/>
                <a:gd name="T107" fmla="*/ 0 h 280"/>
                <a:gd name="T108" fmla="*/ 2147483647 w 168"/>
                <a:gd name="T109" fmla="*/ 2147483647 h 280"/>
                <a:gd name="T110" fmla="*/ 2147483647 w 168"/>
                <a:gd name="T111" fmla="*/ 0 h 280"/>
                <a:gd name="T112" fmla="*/ 2147483647 w 168"/>
                <a:gd name="T113" fmla="*/ 2147483647 h 2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8"/>
                <a:gd name="T172" fmla="*/ 0 h 280"/>
                <a:gd name="T173" fmla="*/ 168 w 168"/>
                <a:gd name="T174" fmla="*/ 280 h 2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8" h="280">
                  <a:moveTo>
                    <a:pt x="104" y="24"/>
                  </a:moveTo>
                  <a:lnTo>
                    <a:pt x="88" y="56"/>
                  </a:lnTo>
                  <a:lnTo>
                    <a:pt x="80" y="80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96" y="152"/>
                  </a:lnTo>
                  <a:lnTo>
                    <a:pt x="88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88" y="208"/>
                  </a:lnTo>
                  <a:lnTo>
                    <a:pt x="88" y="216"/>
                  </a:lnTo>
                  <a:lnTo>
                    <a:pt x="64" y="208"/>
                  </a:lnTo>
                  <a:lnTo>
                    <a:pt x="40" y="192"/>
                  </a:lnTo>
                  <a:lnTo>
                    <a:pt x="24" y="192"/>
                  </a:lnTo>
                  <a:lnTo>
                    <a:pt x="24" y="208"/>
                  </a:lnTo>
                  <a:lnTo>
                    <a:pt x="0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24" y="272"/>
                  </a:lnTo>
                  <a:lnTo>
                    <a:pt x="32" y="280"/>
                  </a:lnTo>
                  <a:lnTo>
                    <a:pt x="24" y="280"/>
                  </a:lnTo>
                  <a:lnTo>
                    <a:pt x="32" y="280"/>
                  </a:lnTo>
                  <a:lnTo>
                    <a:pt x="40" y="280"/>
                  </a:lnTo>
                  <a:lnTo>
                    <a:pt x="56" y="280"/>
                  </a:lnTo>
                  <a:lnTo>
                    <a:pt x="72" y="272"/>
                  </a:lnTo>
                  <a:lnTo>
                    <a:pt x="88" y="256"/>
                  </a:lnTo>
                  <a:lnTo>
                    <a:pt x="96" y="248"/>
                  </a:lnTo>
                  <a:lnTo>
                    <a:pt x="128" y="232"/>
                  </a:lnTo>
                  <a:lnTo>
                    <a:pt x="144" y="240"/>
                  </a:lnTo>
                  <a:lnTo>
                    <a:pt x="152" y="248"/>
                  </a:lnTo>
                  <a:lnTo>
                    <a:pt x="160" y="256"/>
                  </a:lnTo>
                  <a:lnTo>
                    <a:pt x="168" y="248"/>
                  </a:lnTo>
                  <a:lnTo>
                    <a:pt x="168" y="240"/>
                  </a:lnTo>
                  <a:lnTo>
                    <a:pt x="160" y="216"/>
                  </a:lnTo>
                  <a:lnTo>
                    <a:pt x="160" y="200"/>
                  </a:lnTo>
                  <a:lnTo>
                    <a:pt x="152" y="176"/>
                  </a:lnTo>
                  <a:lnTo>
                    <a:pt x="152" y="168"/>
                  </a:lnTo>
                  <a:lnTo>
                    <a:pt x="128" y="168"/>
                  </a:lnTo>
                  <a:lnTo>
                    <a:pt x="112" y="160"/>
                  </a:lnTo>
                  <a:lnTo>
                    <a:pt x="104" y="136"/>
                  </a:lnTo>
                  <a:lnTo>
                    <a:pt x="96" y="104"/>
                  </a:lnTo>
                  <a:lnTo>
                    <a:pt x="104" y="96"/>
                  </a:lnTo>
                  <a:lnTo>
                    <a:pt x="96" y="64"/>
                  </a:lnTo>
                  <a:lnTo>
                    <a:pt x="120" y="64"/>
                  </a:lnTo>
                  <a:lnTo>
                    <a:pt x="128" y="80"/>
                  </a:lnTo>
                  <a:lnTo>
                    <a:pt x="144" y="80"/>
                  </a:lnTo>
                  <a:lnTo>
                    <a:pt x="144" y="72"/>
                  </a:lnTo>
                  <a:lnTo>
                    <a:pt x="144" y="64"/>
                  </a:lnTo>
                  <a:lnTo>
                    <a:pt x="152" y="64"/>
                  </a:lnTo>
                  <a:lnTo>
                    <a:pt x="144" y="40"/>
                  </a:lnTo>
                  <a:lnTo>
                    <a:pt x="152" y="24"/>
                  </a:lnTo>
                  <a:lnTo>
                    <a:pt x="152" y="8"/>
                  </a:lnTo>
                  <a:lnTo>
                    <a:pt x="144" y="0"/>
                  </a:lnTo>
                  <a:lnTo>
                    <a:pt x="136" y="0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104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749"/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72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750"/>
            <p:cNvSpPr>
              <a:spLocks/>
            </p:cNvSpPr>
            <p:nvPr/>
          </p:nvSpPr>
          <p:spPr bwMode="auto">
            <a:xfrm>
              <a:off x="2990570" y="3720888"/>
              <a:ext cx="126484" cy="127351"/>
            </a:xfrm>
            <a:custGeom>
              <a:avLst/>
              <a:gdLst>
                <a:gd name="T0" fmla="*/ 2147483647 w 120"/>
                <a:gd name="T1" fmla="*/ 2147483647 h 120"/>
                <a:gd name="T2" fmla="*/ 2147483647 w 120"/>
                <a:gd name="T3" fmla="*/ 2147483647 h 120"/>
                <a:gd name="T4" fmla="*/ 2147483647 w 120"/>
                <a:gd name="T5" fmla="*/ 2147483647 h 120"/>
                <a:gd name="T6" fmla="*/ 2147483647 w 120"/>
                <a:gd name="T7" fmla="*/ 0 h 120"/>
                <a:gd name="T8" fmla="*/ 2147483647 w 120"/>
                <a:gd name="T9" fmla="*/ 0 h 120"/>
                <a:gd name="T10" fmla="*/ 2147483647 w 120"/>
                <a:gd name="T11" fmla="*/ 2147483647 h 120"/>
                <a:gd name="T12" fmla="*/ 2147483647 w 120"/>
                <a:gd name="T13" fmla="*/ 0 h 120"/>
                <a:gd name="T14" fmla="*/ 2147483647 w 120"/>
                <a:gd name="T15" fmla="*/ 0 h 120"/>
                <a:gd name="T16" fmla="*/ 2147483647 w 120"/>
                <a:gd name="T17" fmla="*/ 0 h 120"/>
                <a:gd name="T18" fmla="*/ 2147483647 w 120"/>
                <a:gd name="T19" fmla="*/ 2147483647 h 120"/>
                <a:gd name="T20" fmla="*/ 2147483647 w 120"/>
                <a:gd name="T21" fmla="*/ 2147483647 h 120"/>
                <a:gd name="T22" fmla="*/ 0 w 120"/>
                <a:gd name="T23" fmla="*/ 2147483647 h 120"/>
                <a:gd name="T24" fmla="*/ 0 w 120"/>
                <a:gd name="T25" fmla="*/ 2147483647 h 120"/>
                <a:gd name="T26" fmla="*/ 2147483647 w 120"/>
                <a:gd name="T27" fmla="*/ 2147483647 h 120"/>
                <a:gd name="T28" fmla="*/ 2147483647 w 120"/>
                <a:gd name="T29" fmla="*/ 2147483647 h 120"/>
                <a:gd name="T30" fmla="*/ 2147483647 w 120"/>
                <a:gd name="T31" fmla="*/ 2147483647 h 120"/>
                <a:gd name="T32" fmla="*/ 2147483647 w 120"/>
                <a:gd name="T33" fmla="*/ 2147483647 h 120"/>
                <a:gd name="T34" fmla="*/ 2147483647 w 120"/>
                <a:gd name="T35" fmla="*/ 2147483647 h 120"/>
                <a:gd name="T36" fmla="*/ 2147483647 w 120"/>
                <a:gd name="T37" fmla="*/ 2147483647 h 120"/>
                <a:gd name="T38" fmla="*/ 2147483647 w 120"/>
                <a:gd name="T39" fmla="*/ 2147483647 h 120"/>
                <a:gd name="T40" fmla="*/ 2147483647 w 120"/>
                <a:gd name="T41" fmla="*/ 2147483647 h 120"/>
                <a:gd name="T42" fmla="*/ 2147483647 w 120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120"/>
                <a:gd name="T68" fmla="*/ 120 w 120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120">
                  <a:moveTo>
                    <a:pt x="96" y="32"/>
                  </a:moveTo>
                  <a:lnTo>
                    <a:pt x="88" y="32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6" y="8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96"/>
                  </a:lnTo>
                  <a:lnTo>
                    <a:pt x="8" y="112"/>
                  </a:lnTo>
                  <a:lnTo>
                    <a:pt x="16" y="120"/>
                  </a:lnTo>
                  <a:lnTo>
                    <a:pt x="24" y="120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96" y="80"/>
                  </a:lnTo>
                  <a:lnTo>
                    <a:pt x="120" y="56"/>
                  </a:lnTo>
                  <a:lnTo>
                    <a:pt x="104" y="48"/>
                  </a:lnTo>
                  <a:lnTo>
                    <a:pt x="96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751"/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752"/>
            <p:cNvSpPr>
              <a:spLocks/>
            </p:cNvSpPr>
            <p:nvPr/>
          </p:nvSpPr>
          <p:spPr bwMode="auto">
            <a:xfrm>
              <a:off x="2665696" y="3272129"/>
              <a:ext cx="101360" cy="76237"/>
            </a:xfrm>
            <a:custGeom>
              <a:avLst/>
              <a:gdLst>
                <a:gd name="T0" fmla="*/ 2147483647 w 96"/>
                <a:gd name="T1" fmla="*/ 2147483647 h 72"/>
                <a:gd name="T2" fmla="*/ 2147483647 w 96"/>
                <a:gd name="T3" fmla="*/ 2147483647 h 72"/>
                <a:gd name="T4" fmla="*/ 2147483647 w 96"/>
                <a:gd name="T5" fmla="*/ 2147483647 h 72"/>
                <a:gd name="T6" fmla="*/ 2147483647 w 96"/>
                <a:gd name="T7" fmla="*/ 2147483647 h 72"/>
                <a:gd name="T8" fmla="*/ 2147483647 w 96"/>
                <a:gd name="T9" fmla="*/ 2147483647 h 72"/>
                <a:gd name="T10" fmla="*/ 2147483647 w 96"/>
                <a:gd name="T11" fmla="*/ 2147483647 h 72"/>
                <a:gd name="T12" fmla="*/ 2147483647 w 96"/>
                <a:gd name="T13" fmla="*/ 0 h 72"/>
                <a:gd name="T14" fmla="*/ 2147483647 w 96"/>
                <a:gd name="T15" fmla="*/ 0 h 72"/>
                <a:gd name="T16" fmla="*/ 2147483647 w 96"/>
                <a:gd name="T17" fmla="*/ 2147483647 h 72"/>
                <a:gd name="T18" fmla="*/ 2147483647 w 96"/>
                <a:gd name="T19" fmla="*/ 2147483647 h 72"/>
                <a:gd name="T20" fmla="*/ 0 w 96"/>
                <a:gd name="T21" fmla="*/ 2147483647 h 72"/>
                <a:gd name="T22" fmla="*/ 0 w 96"/>
                <a:gd name="T23" fmla="*/ 2147483647 h 72"/>
                <a:gd name="T24" fmla="*/ 0 w 96"/>
                <a:gd name="T25" fmla="*/ 2147483647 h 72"/>
                <a:gd name="T26" fmla="*/ 0 w 96"/>
                <a:gd name="T27" fmla="*/ 2147483647 h 72"/>
                <a:gd name="T28" fmla="*/ 2147483647 w 96"/>
                <a:gd name="T29" fmla="*/ 2147483647 h 72"/>
                <a:gd name="T30" fmla="*/ 2147483647 w 96"/>
                <a:gd name="T31" fmla="*/ 2147483647 h 72"/>
                <a:gd name="T32" fmla="*/ 2147483647 w 96"/>
                <a:gd name="T33" fmla="*/ 2147483647 h 72"/>
                <a:gd name="T34" fmla="*/ 2147483647 w 96"/>
                <a:gd name="T35" fmla="*/ 2147483647 h 72"/>
                <a:gd name="T36" fmla="*/ 2147483647 w 96"/>
                <a:gd name="T37" fmla="*/ 2147483647 h 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72"/>
                <a:gd name="T59" fmla="*/ 96 w 96"/>
                <a:gd name="T60" fmla="*/ 72 h 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72">
                  <a:moveTo>
                    <a:pt x="72" y="56"/>
                  </a:moveTo>
                  <a:lnTo>
                    <a:pt x="80" y="56"/>
                  </a:lnTo>
                  <a:lnTo>
                    <a:pt x="88" y="40"/>
                  </a:lnTo>
                  <a:lnTo>
                    <a:pt x="96" y="32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64" y="56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753"/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2147483647 w 8"/>
                <a:gd name="T3" fmla="*/ 0 h 1943"/>
                <a:gd name="T4" fmla="*/ 0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754"/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755"/>
            <p:cNvSpPr>
              <a:spLocks/>
            </p:cNvSpPr>
            <p:nvPr/>
          </p:nvSpPr>
          <p:spPr bwMode="auto">
            <a:xfrm>
              <a:off x="2733270" y="3331039"/>
              <a:ext cx="8663" cy="867"/>
            </a:xfrm>
            <a:custGeom>
              <a:avLst/>
              <a:gdLst>
                <a:gd name="T0" fmla="*/ 0 w 8"/>
                <a:gd name="T1" fmla="*/ 0 h 1943"/>
                <a:gd name="T2" fmla="*/ 0 w 8"/>
                <a:gd name="T3" fmla="*/ 0 h 1943"/>
                <a:gd name="T4" fmla="*/ 2147483647 w 8"/>
                <a:gd name="T5" fmla="*/ 0 h 1943"/>
                <a:gd name="T6" fmla="*/ 0 60000 65536"/>
                <a:gd name="T7" fmla="*/ 0 60000 65536"/>
                <a:gd name="T8" fmla="*/ 0 60000 65536"/>
                <a:gd name="T9" fmla="*/ 0 w 8"/>
                <a:gd name="T10" fmla="*/ 0 h 1943"/>
                <a:gd name="T11" fmla="*/ 8 w 8"/>
                <a:gd name="T12" fmla="*/ 1943 h 19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1943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3" name="Freeform 756"/>
            <p:cNvSpPr>
              <a:spLocks/>
            </p:cNvSpPr>
            <p:nvPr/>
          </p:nvSpPr>
          <p:spPr bwMode="auto">
            <a:xfrm>
              <a:off x="2690820" y="3331039"/>
              <a:ext cx="51114" cy="76237"/>
            </a:xfrm>
            <a:custGeom>
              <a:avLst/>
              <a:gdLst>
                <a:gd name="T0" fmla="*/ 2147483647 w 48"/>
                <a:gd name="T1" fmla="*/ 2147483647 h 72"/>
                <a:gd name="T2" fmla="*/ 2147483647 w 48"/>
                <a:gd name="T3" fmla="*/ 0 h 72"/>
                <a:gd name="T4" fmla="*/ 2147483647 w 48"/>
                <a:gd name="T5" fmla="*/ 0 h 72"/>
                <a:gd name="T6" fmla="*/ 0 w 48"/>
                <a:gd name="T7" fmla="*/ 0 h 72"/>
                <a:gd name="T8" fmla="*/ 0 w 48"/>
                <a:gd name="T9" fmla="*/ 2147483647 h 72"/>
                <a:gd name="T10" fmla="*/ 2147483647 w 48"/>
                <a:gd name="T11" fmla="*/ 2147483647 h 72"/>
                <a:gd name="T12" fmla="*/ 0 w 48"/>
                <a:gd name="T13" fmla="*/ 2147483647 h 72"/>
                <a:gd name="T14" fmla="*/ 0 w 48"/>
                <a:gd name="T15" fmla="*/ 2147483647 h 72"/>
                <a:gd name="T16" fmla="*/ 0 w 48"/>
                <a:gd name="T17" fmla="*/ 2147483647 h 72"/>
                <a:gd name="T18" fmla="*/ 2147483647 w 48"/>
                <a:gd name="T19" fmla="*/ 2147483647 h 72"/>
                <a:gd name="T20" fmla="*/ 2147483647 w 48"/>
                <a:gd name="T21" fmla="*/ 2147483647 h 72"/>
                <a:gd name="T22" fmla="*/ 2147483647 w 48"/>
                <a:gd name="T23" fmla="*/ 2147483647 h 72"/>
                <a:gd name="T24" fmla="*/ 2147483647 w 48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8"/>
                <a:gd name="T40" fmla="*/ 0 h 72"/>
                <a:gd name="T41" fmla="*/ 48 w 48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8" h="72">
                  <a:moveTo>
                    <a:pt x="40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0" y="72"/>
                  </a:lnTo>
                  <a:lnTo>
                    <a:pt x="24" y="72"/>
                  </a:lnTo>
                  <a:lnTo>
                    <a:pt x="48" y="64"/>
                  </a:lnTo>
                  <a:lnTo>
                    <a:pt x="40" y="24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4" name="Freeform 757"/>
            <p:cNvSpPr>
              <a:spLocks/>
            </p:cNvSpPr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2147483647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0 w 153"/>
                <a:gd name="T37" fmla="*/ 2147483647 h 136"/>
                <a:gd name="T38" fmla="*/ 0 w 153"/>
                <a:gd name="T39" fmla="*/ 2147483647 h 136"/>
                <a:gd name="T40" fmla="*/ 2147483647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3"/>
                <a:gd name="T79" fmla="*/ 0 h 136"/>
                <a:gd name="T80" fmla="*/ 153 w 153"/>
                <a:gd name="T81" fmla="*/ 136 h 1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5" name="Freeform 758"/>
            <p:cNvSpPr>
              <a:spLocks/>
            </p:cNvSpPr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0 h 96"/>
                <a:gd name="T38" fmla="*/ 2147483647 w 160"/>
                <a:gd name="T39" fmla="*/ 2147483647 h 96"/>
                <a:gd name="T40" fmla="*/ 2147483647 w 160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96"/>
                <a:gd name="T65" fmla="*/ 160 w 160"/>
                <a:gd name="T66" fmla="*/ 96 h 9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6" name="Freeform 759"/>
            <p:cNvSpPr>
              <a:spLocks/>
            </p:cNvSpPr>
            <p:nvPr/>
          </p:nvSpPr>
          <p:spPr bwMode="auto">
            <a:xfrm>
              <a:off x="2767057" y="3279926"/>
              <a:ext cx="162004" cy="144677"/>
            </a:xfrm>
            <a:custGeom>
              <a:avLst/>
              <a:gdLst>
                <a:gd name="T0" fmla="*/ 2147483647 w 153"/>
                <a:gd name="T1" fmla="*/ 2147483647 h 136"/>
                <a:gd name="T2" fmla="*/ 2147483647 w 153"/>
                <a:gd name="T3" fmla="*/ 2147483647 h 136"/>
                <a:gd name="T4" fmla="*/ 2147483647 w 153"/>
                <a:gd name="T5" fmla="*/ 2147483647 h 136"/>
                <a:gd name="T6" fmla="*/ 2147483647 w 153"/>
                <a:gd name="T7" fmla="*/ 2147483647 h 136"/>
                <a:gd name="T8" fmla="*/ 2147483647 w 153"/>
                <a:gd name="T9" fmla="*/ 2147483647 h 136"/>
                <a:gd name="T10" fmla="*/ 2147483647 w 153"/>
                <a:gd name="T11" fmla="*/ 2147483647 h 136"/>
                <a:gd name="T12" fmla="*/ 2147483647 w 153"/>
                <a:gd name="T13" fmla="*/ 2147483647 h 136"/>
                <a:gd name="T14" fmla="*/ 2147483647 w 153"/>
                <a:gd name="T15" fmla="*/ 2147483647 h 136"/>
                <a:gd name="T16" fmla="*/ 2147483647 w 153"/>
                <a:gd name="T17" fmla="*/ 0 h 136"/>
                <a:gd name="T18" fmla="*/ 2147483647 w 153"/>
                <a:gd name="T19" fmla="*/ 0 h 136"/>
                <a:gd name="T20" fmla="*/ 2147483647 w 153"/>
                <a:gd name="T21" fmla="*/ 2147483647 h 136"/>
                <a:gd name="T22" fmla="*/ 2147483647 w 153"/>
                <a:gd name="T23" fmla="*/ 2147483647 h 136"/>
                <a:gd name="T24" fmla="*/ 2147483647 w 153"/>
                <a:gd name="T25" fmla="*/ 2147483647 h 136"/>
                <a:gd name="T26" fmla="*/ 2147483647 w 153"/>
                <a:gd name="T27" fmla="*/ 2147483647 h 136"/>
                <a:gd name="T28" fmla="*/ 2147483647 w 153"/>
                <a:gd name="T29" fmla="*/ 2147483647 h 136"/>
                <a:gd name="T30" fmla="*/ 2147483647 w 153"/>
                <a:gd name="T31" fmla="*/ 2147483647 h 136"/>
                <a:gd name="T32" fmla="*/ 2147483647 w 153"/>
                <a:gd name="T33" fmla="*/ 2147483647 h 136"/>
                <a:gd name="T34" fmla="*/ 2147483647 w 153"/>
                <a:gd name="T35" fmla="*/ 2147483647 h 136"/>
                <a:gd name="T36" fmla="*/ 2147483647 w 153"/>
                <a:gd name="T37" fmla="*/ 2147483647 h 136"/>
                <a:gd name="T38" fmla="*/ 0 w 153"/>
                <a:gd name="T39" fmla="*/ 2147483647 h 136"/>
                <a:gd name="T40" fmla="*/ 0 w 153"/>
                <a:gd name="T41" fmla="*/ 2147483647 h 136"/>
                <a:gd name="T42" fmla="*/ 2147483647 w 153"/>
                <a:gd name="T43" fmla="*/ 2147483647 h 136"/>
                <a:gd name="T44" fmla="*/ 2147483647 w 153"/>
                <a:gd name="T45" fmla="*/ 2147483647 h 136"/>
                <a:gd name="T46" fmla="*/ 2147483647 w 153"/>
                <a:gd name="T47" fmla="*/ 2147483647 h 136"/>
                <a:gd name="T48" fmla="*/ 2147483647 w 153"/>
                <a:gd name="T49" fmla="*/ 2147483647 h 136"/>
                <a:gd name="T50" fmla="*/ 2147483647 w 153"/>
                <a:gd name="T51" fmla="*/ 2147483647 h 136"/>
                <a:gd name="T52" fmla="*/ 2147483647 w 153"/>
                <a:gd name="T53" fmla="*/ 2147483647 h 1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3"/>
                <a:gd name="T82" fmla="*/ 0 h 136"/>
                <a:gd name="T83" fmla="*/ 153 w 153"/>
                <a:gd name="T84" fmla="*/ 136 h 1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3" h="136">
                  <a:moveTo>
                    <a:pt x="81" y="96"/>
                  </a:moveTo>
                  <a:lnTo>
                    <a:pt x="105" y="104"/>
                  </a:lnTo>
                  <a:lnTo>
                    <a:pt x="121" y="80"/>
                  </a:lnTo>
                  <a:lnTo>
                    <a:pt x="137" y="48"/>
                  </a:lnTo>
                  <a:lnTo>
                    <a:pt x="137" y="32"/>
                  </a:lnTo>
                  <a:lnTo>
                    <a:pt x="153" y="32"/>
                  </a:lnTo>
                  <a:lnTo>
                    <a:pt x="153" y="16"/>
                  </a:lnTo>
                  <a:lnTo>
                    <a:pt x="145" y="16"/>
                  </a:lnTo>
                  <a:lnTo>
                    <a:pt x="137" y="0"/>
                  </a:lnTo>
                  <a:lnTo>
                    <a:pt x="121" y="16"/>
                  </a:lnTo>
                  <a:lnTo>
                    <a:pt x="97" y="16"/>
                  </a:lnTo>
                  <a:lnTo>
                    <a:pt x="73" y="16"/>
                  </a:lnTo>
                  <a:lnTo>
                    <a:pt x="57" y="24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32" y="128"/>
                  </a:lnTo>
                  <a:lnTo>
                    <a:pt x="49" y="128"/>
                  </a:lnTo>
                  <a:lnTo>
                    <a:pt x="65" y="136"/>
                  </a:lnTo>
                  <a:lnTo>
                    <a:pt x="73" y="112"/>
                  </a:lnTo>
                  <a:lnTo>
                    <a:pt x="81" y="9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7" name="Freeform 760"/>
            <p:cNvSpPr>
              <a:spLocks/>
            </p:cNvSpPr>
            <p:nvPr/>
          </p:nvSpPr>
          <p:spPr bwMode="auto">
            <a:xfrm>
              <a:off x="2929060" y="3331039"/>
              <a:ext cx="169801" cy="102227"/>
            </a:xfrm>
            <a:custGeom>
              <a:avLst/>
              <a:gdLst>
                <a:gd name="T0" fmla="*/ 2147483647 w 160"/>
                <a:gd name="T1" fmla="*/ 2147483647 h 96"/>
                <a:gd name="T2" fmla="*/ 2147483647 w 160"/>
                <a:gd name="T3" fmla="*/ 2147483647 h 96"/>
                <a:gd name="T4" fmla="*/ 2147483647 w 160"/>
                <a:gd name="T5" fmla="*/ 2147483647 h 96"/>
                <a:gd name="T6" fmla="*/ 2147483647 w 160"/>
                <a:gd name="T7" fmla="*/ 2147483647 h 96"/>
                <a:gd name="T8" fmla="*/ 0 w 160"/>
                <a:gd name="T9" fmla="*/ 2147483647 h 96"/>
                <a:gd name="T10" fmla="*/ 2147483647 w 160"/>
                <a:gd name="T11" fmla="*/ 2147483647 h 96"/>
                <a:gd name="T12" fmla="*/ 2147483647 w 160"/>
                <a:gd name="T13" fmla="*/ 2147483647 h 96"/>
                <a:gd name="T14" fmla="*/ 2147483647 w 160"/>
                <a:gd name="T15" fmla="*/ 2147483647 h 96"/>
                <a:gd name="T16" fmla="*/ 2147483647 w 160"/>
                <a:gd name="T17" fmla="*/ 2147483647 h 96"/>
                <a:gd name="T18" fmla="*/ 2147483647 w 160"/>
                <a:gd name="T19" fmla="*/ 2147483647 h 96"/>
                <a:gd name="T20" fmla="*/ 2147483647 w 160"/>
                <a:gd name="T21" fmla="*/ 2147483647 h 96"/>
                <a:gd name="T22" fmla="*/ 2147483647 w 160"/>
                <a:gd name="T23" fmla="*/ 2147483647 h 96"/>
                <a:gd name="T24" fmla="*/ 2147483647 w 160"/>
                <a:gd name="T25" fmla="*/ 2147483647 h 96"/>
                <a:gd name="T26" fmla="*/ 2147483647 w 160"/>
                <a:gd name="T27" fmla="*/ 2147483647 h 96"/>
                <a:gd name="T28" fmla="*/ 2147483647 w 160"/>
                <a:gd name="T29" fmla="*/ 2147483647 h 96"/>
                <a:gd name="T30" fmla="*/ 2147483647 w 160"/>
                <a:gd name="T31" fmla="*/ 2147483647 h 96"/>
                <a:gd name="T32" fmla="*/ 2147483647 w 160"/>
                <a:gd name="T33" fmla="*/ 2147483647 h 96"/>
                <a:gd name="T34" fmla="*/ 2147483647 w 160"/>
                <a:gd name="T35" fmla="*/ 2147483647 h 96"/>
                <a:gd name="T36" fmla="*/ 2147483647 w 160"/>
                <a:gd name="T37" fmla="*/ 2147483647 h 96"/>
                <a:gd name="T38" fmla="*/ 2147483647 w 160"/>
                <a:gd name="T39" fmla="*/ 0 h 96"/>
                <a:gd name="T40" fmla="*/ 2147483647 w 160"/>
                <a:gd name="T41" fmla="*/ 2147483647 h 96"/>
                <a:gd name="T42" fmla="*/ 2147483647 w 160"/>
                <a:gd name="T43" fmla="*/ 2147483647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"/>
                <a:gd name="T67" fmla="*/ 0 h 96"/>
                <a:gd name="T68" fmla="*/ 160 w 160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" h="96">
                  <a:moveTo>
                    <a:pt x="48" y="24"/>
                  </a:moveTo>
                  <a:lnTo>
                    <a:pt x="48" y="32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72"/>
                  </a:lnTo>
                  <a:lnTo>
                    <a:pt x="8" y="88"/>
                  </a:lnTo>
                  <a:lnTo>
                    <a:pt x="8" y="96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72" y="72"/>
                  </a:lnTo>
                  <a:lnTo>
                    <a:pt x="96" y="80"/>
                  </a:lnTo>
                  <a:lnTo>
                    <a:pt x="128" y="72"/>
                  </a:lnTo>
                  <a:lnTo>
                    <a:pt x="160" y="72"/>
                  </a:lnTo>
                  <a:lnTo>
                    <a:pt x="136" y="48"/>
                  </a:lnTo>
                  <a:lnTo>
                    <a:pt x="120" y="40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72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8" name="Freeform 761"/>
            <p:cNvSpPr>
              <a:spLocks/>
            </p:cNvSpPr>
            <p:nvPr/>
          </p:nvSpPr>
          <p:spPr bwMode="auto">
            <a:xfrm>
              <a:off x="2877947" y="3424603"/>
              <a:ext cx="102227" cy="127351"/>
            </a:xfrm>
            <a:custGeom>
              <a:avLst/>
              <a:gdLst>
                <a:gd name="T0" fmla="*/ 2147483647 w 96"/>
                <a:gd name="T1" fmla="*/ 2147483647 h 120"/>
                <a:gd name="T2" fmla="*/ 2147483647 w 96"/>
                <a:gd name="T3" fmla="*/ 2147483647 h 120"/>
                <a:gd name="T4" fmla="*/ 2147483647 w 96"/>
                <a:gd name="T5" fmla="*/ 2147483647 h 120"/>
                <a:gd name="T6" fmla="*/ 2147483647 w 96"/>
                <a:gd name="T7" fmla="*/ 2147483647 h 120"/>
                <a:gd name="T8" fmla="*/ 2147483647 w 96"/>
                <a:gd name="T9" fmla="*/ 2147483647 h 120"/>
                <a:gd name="T10" fmla="*/ 2147483647 w 96"/>
                <a:gd name="T11" fmla="*/ 0 h 120"/>
                <a:gd name="T12" fmla="*/ 2147483647 w 96"/>
                <a:gd name="T13" fmla="*/ 0 h 120"/>
                <a:gd name="T14" fmla="*/ 2147483647 w 96"/>
                <a:gd name="T15" fmla="*/ 2147483647 h 120"/>
                <a:gd name="T16" fmla="*/ 2147483647 w 96"/>
                <a:gd name="T17" fmla="*/ 2147483647 h 120"/>
                <a:gd name="T18" fmla="*/ 2147483647 w 96"/>
                <a:gd name="T19" fmla="*/ 2147483647 h 120"/>
                <a:gd name="T20" fmla="*/ 2147483647 w 96"/>
                <a:gd name="T21" fmla="*/ 2147483647 h 120"/>
                <a:gd name="T22" fmla="*/ 2147483647 w 96"/>
                <a:gd name="T23" fmla="*/ 2147483647 h 120"/>
                <a:gd name="T24" fmla="*/ 2147483647 w 96"/>
                <a:gd name="T25" fmla="*/ 2147483647 h 120"/>
                <a:gd name="T26" fmla="*/ 2147483647 w 96"/>
                <a:gd name="T27" fmla="*/ 2147483647 h 120"/>
                <a:gd name="T28" fmla="*/ 2147483647 w 96"/>
                <a:gd name="T29" fmla="*/ 2147483647 h 120"/>
                <a:gd name="T30" fmla="*/ 2147483647 w 96"/>
                <a:gd name="T31" fmla="*/ 2147483647 h 120"/>
                <a:gd name="T32" fmla="*/ 2147483647 w 96"/>
                <a:gd name="T33" fmla="*/ 2147483647 h 120"/>
                <a:gd name="T34" fmla="*/ 0 w 96"/>
                <a:gd name="T35" fmla="*/ 2147483647 h 120"/>
                <a:gd name="T36" fmla="*/ 2147483647 w 96"/>
                <a:gd name="T37" fmla="*/ 2147483647 h 120"/>
                <a:gd name="T38" fmla="*/ 2147483647 w 96"/>
                <a:gd name="T39" fmla="*/ 2147483647 h 120"/>
                <a:gd name="T40" fmla="*/ 2147483647 w 96"/>
                <a:gd name="T41" fmla="*/ 2147483647 h 120"/>
                <a:gd name="T42" fmla="*/ 2147483647 w 96"/>
                <a:gd name="T43" fmla="*/ 2147483647 h 1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120"/>
                <a:gd name="T68" fmla="*/ 96 w 96"/>
                <a:gd name="T69" fmla="*/ 120 h 12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120">
                  <a:moveTo>
                    <a:pt x="40" y="112"/>
                  </a:moveTo>
                  <a:lnTo>
                    <a:pt x="56" y="96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96" y="8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lnTo>
                    <a:pt x="48" y="16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16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16" y="120"/>
                  </a:lnTo>
                  <a:lnTo>
                    <a:pt x="24" y="112"/>
                  </a:lnTo>
                  <a:lnTo>
                    <a:pt x="40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09" name="Freeform 762"/>
            <p:cNvSpPr>
              <a:spLocks/>
            </p:cNvSpPr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0" name="Freeform 763"/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2147483647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0 w 96"/>
                <a:gd name="T31" fmla="*/ 2147483647 h 128"/>
                <a:gd name="T32" fmla="*/ 2147483647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1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1" name="Freeform 764"/>
            <p:cNvSpPr>
              <a:spLocks/>
            </p:cNvSpPr>
            <p:nvPr/>
          </p:nvSpPr>
          <p:spPr bwMode="auto">
            <a:xfrm>
              <a:off x="2852823" y="3449727"/>
              <a:ext cx="67574" cy="76237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2147483647 w 64"/>
                <a:gd name="T11" fmla="*/ 0 h 72"/>
                <a:gd name="T12" fmla="*/ 2147483647 w 64"/>
                <a:gd name="T13" fmla="*/ 0 h 72"/>
                <a:gd name="T14" fmla="*/ 0 w 64"/>
                <a:gd name="T15" fmla="*/ 0 h 72"/>
                <a:gd name="T16" fmla="*/ 0 w 64"/>
                <a:gd name="T17" fmla="*/ 2147483647 h 72"/>
                <a:gd name="T18" fmla="*/ 0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72"/>
                <a:gd name="T41" fmla="*/ 64 w 64"/>
                <a:gd name="T42" fmla="*/ 72 h 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72">
                  <a:moveTo>
                    <a:pt x="40" y="56"/>
                  </a:moveTo>
                  <a:lnTo>
                    <a:pt x="56" y="56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40"/>
                  </a:lnTo>
                  <a:lnTo>
                    <a:pt x="24" y="72"/>
                  </a:lnTo>
                  <a:lnTo>
                    <a:pt x="32" y="64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2" name="Freeform 765"/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3" name="Freeform 766"/>
            <p:cNvSpPr>
              <a:spLocks/>
            </p:cNvSpPr>
            <p:nvPr/>
          </p:nvSpPr>
          <p:spPr bwMode="auto">
            <a:xfrm>
              <a:off x="2836363" y="3313713"/>
              <a:ext cx="101361" cy="136014"/>
            </a:xfrm>
            <a:custGeom>
              <a:avLst/>
              <a:gdLst>
                <a:gd name="T0" fmla="*/ 2147483647 w 96"/>
                <a:gd name="T1" fmla="*/ 2147483647 h 128"/>
                <a:gd name="T2" fmla="*/ 2147483647 w 96"/>
                <a:gd name="T3" fmla="*/ 2147483647 h 128"/>
                <a:gd name="T4" fmla="*/ 2147483647 w 96"/>
                <a:gd name="T5" fmla="*/ 2147483647 h 128"/>
                <a:gd name="T6" fmla="*/ 2147483647 w 96"/>
                <a:gd name="T7" fmla="*/ 2147483647 h 128"/>
                <a:gd name="T8" fmla="*/ 2147483647 w 96"/>
                <a:gd name="T9" fmla="*/ 2147483647 h 128"/>
                <a:gd name="T10" fmla="*/ 2147483647 w 96"/>
                <a:gd name="T11" fmla="*/ 2147483647 h 128"/>
                <a:gd name="T12" fmla="*/ 2147483647 w 96"/>
                <a:gd name="T13" fmla="*/ 2147483647 h 128"/>
                <a:gd name="T14" fmla="*/ 2147483647 w 96"/>
                <a:gd name="T15" fmla="*/ 2147483647 h 128"/>
                <a:gd name="T16" fmla="*/ 2147483647 w 96"/>
                <a:gd name="T17" fmla="*/ 0 h 128"/>
                <a:gd name="T18" fmla="*/ 2147483647 w 96"/>
                <a:gd name="T19" fmla="*/ 0 h 128"/>
                <a:gd name="T20" fmla="*/ 2147483647 w 96"/>
                <a:gd name="T21" fmla="*/ 0 h 128"/>
                <a:gd name="T22" fmla="*/ 2147483647 w 96"/>
                <a:gd name="T23" fmla="*/ 2147483647 h 128"/>
                <a:gd name="T24" fmla="*/ 2147483647 w 96"/>
                <a:gd name="T25" fmla="*/ 2147483647 h 128"/>
                <a:gd name="T26" fmla="*/ 2147483647 w 96"/>
                <a:gd name="T27" fmla="*/ 2147483647 h 128"/>
                <a:gd name="T28" fmla="*/ 2147483647 w 96"/>
                <a:gd name="T29" fmla="*/ 2147483647 h 128"/>
                <a:gd name="T30" fmla="*/ 2147483647 w 96"/>
                <a:gd name="T31" fmla="*/ 2147483647 h 128"/>
                <a:gd name="T32" fmla="*/ 0 w 96"/>
                <a:gd name="T33" fmla="*/ 2147483647 h 128"/>
                <a:gd name="T34" fmla="*/ 2147483647 w 96"/>
                <a:gd name="T35" fmla="*/ 2147483647 h 128"/>
                <a:gd name="T36" fmla="*/ 2147483647 w 96"/>
                <a:gd name="T37" fmla="*/ 2147483647 h 128"/>
                <a:gd name="T38" fmla="*/ 2147483647 w 96"/>
                <a:gd name="T39" fmla="*/ 2147483647 h 128"/>
                <a:gd name="T40" fmla="*/ 2147483647 w 96"/>
                <a:gd name="T41" fmla="*/ 2147483647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8"/>
                <a:gd name="T65" fmla="*/ 96 w 96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8">
                  <a:moveTo>
                    <a:pt x="96" y="112"/>
                  </a:moveTo>
                  <a:lnTo>
                    <a:pt x="96" y="104"/>
                  </a:lnTo>
                  <a:lnTo>
                    <a:pt x="88" y="88"/>
                  </a:lnTo>
                  <a:lnTo>
                    <a:pt x="96" y="64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72" y="16"/>
                  </a:lnTo>
                  <a:lnTo>
                    <a:pt x="56" y="48"/>
                  </a:lnTo>
                  <a:lnTo>
                    <a:pt x="40" y="72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16" y="128"/>
                  </a:lnTo>
                  <a:lnTo>
                    <a:pt x="48" y="128"/>
                  </a:lnTo>
                  <a:lnTo>
                    <a:pt x="72" y="128"/>
                  </a:lnTo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4" name="Freeform 767"/>
            <p:cNvSpPr>
              <a:spLocks/>
            </p:cNvSpPr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0 h 80"/>
                <a:gd name="T8" fmla="*/ 2147483647 w 32"/>
                <a:gd name="T9" fmla="*/ 2147483647 h 80"/>
                <a:gd name="T10" fmla="*/ 2147483647 w 32"/>
                <a:gd name="T11" fmla="*/ 2147483647 h 80"/>
                <a:gd name="T12" fmla="*/ 0 w 32"/>
                <a:gd name="T13" fmla="*/ 2147483647 h 80"/>
                <a:gd name="T14" fmla="*/ 0 w 32"/>
                <a:gd name="T15" fmla="*/ 2147483647 h 80"/>
                <a:gd name="T16" fmla="*/ 2147483647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2"/>
                <a:gd name="T40" fmla="*/ 0 h 80"/>
                <a:gd name="T41" fmla="*/ 32 w 32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5" name="Freeform 768"/>
            <p:cNvSpPr>
              <a:spLocks/>
            </p:cNvSpPr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2147483647 h 64"/>
                <a:gd name="T8" fmla="*/ 0 w 24"/>
                <a:gd name="T9" fmla="*/ 2147483647 h 64"/>
                <a:gd name="T10" fmla="*/ 2147483647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4"/>
                <a:gd name="T29" fmla="*/ 24 w 24"/>
                <a:gd name="T30" fmla="*/ 64 h 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6" name="Freeform 769"/>
            <p:cNvSpPr>
              <a:spLocks/>
            </p:cNvSpPr>
            <p:nvPr/>
          </p:nvSpPr>
          <p:spPr bwMode="auto">
            <a:xfrm>
              <a:off x="2741933" y="3305916"/>
              <a:ext cx="33787" cy="84900"/>
            </a:xfrm>
            <a:custGeom>
              <a:avLst/>
              <a:gdLst>
                <a:gd name="T0" fmla="*/ 2147483647 w 32"/>
                <a:gd name="T1" fmla="*/ 2147483647 h 80"/>
                <a:gd name="T2" fmla="*/ 2147483647 w 32"/>
                <a:gd name="T3" fmla="*/ 2147483647 h 80"/>
                <a:gd name="T4" fmla="*/ 2147483647 w 32"/>
                <a:gd name="T5" fmla="*/ 2147483647 h 80"/>
                <a:gd name="T6" fmla="*/ 2147483647 w 32"/>
                <a:gd name="T7" fmla="*/ 2147483647 h 80"/>
                <a:gd name="T8" fmla="*/ 2147483647 w 32"/>
                <a:gd name="T9" fmla="*/ 0 h 80"/>
                <a:gd name="T10" fmla="*/ 2147483647 w 32"/>
                <a:gd name="T11" fmla="*/ 2147483647 h 80"/>
                <a:gd name="T12" fmla="*/ 2147483647 w 32"/>
                <a:gd name="T13" fmla="*/ 2147483647 h 80"/>
                <a:gd name="T14" fmla="*/ 0 w 32"/>
                <a:gd name="T15" fmla="*/ 2147483647 h 80"/>
                <a:gd name="T16" fmla="*/ 0 w 32"/>
                <a:gd name="T17" fmla="*/ 2147483647 h 80"/>
                <a:gd name="T18" fmla="*/ 2147483647 w 32"/>
                <a:gd name="T19" fmla="*/ 2147483647 h 80"/>
                <a:gd name="T20" fmla="*/ 2147483647 w 32"/>
                <a:gd name="T21" fmla="*/ 2147483647 h 80"/>
                <a:gd name="T22" fmla="*/ 2147483647 w 32"/>
                <a:gd name="T23" fmla="*/ 2147483647 h 80"/>
                <a:gd name="T24" fmla="*/ 2147483647 w 32"/>
                <a:gd name="T25" fmla="*/ 2147483647 h 80"/>
                <a:gd name="T26" fmla="*/ 2147483647 w 32"/>
                <a:gd name="T27" fmla="*/ 2147483647 h 80"/>
                <a:gd name="T28" fmla="*/ 2147483647 w 32"/>
                <a:gd name="T29" fmla="*/ 2147483647 h 8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80"/>
                <a:gd name="T47" fmla="*/ 32 w 32"/>
                <a:gd name="T48" fmla="*/ 80 h 8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80">
                  <a:moveTo>
                    <a:pt x="32" y="32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64"/>
                  </a:lnTo>
                  <a:lnTo>
                    <a:pt x="16" y="80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7" name="Freeform 770"/>
            <p:cNvSpPr>
              <a:spLocks/>
            </p:cNvSpPr>
            <p:nvPr/>
          </p:nvSpPr>
          <p:spPr bwMode="auto">
            <a:xfrm>
              <a:off x="2733270" y="3331039"/>
              <a:ext cx="25123" cy="67574"/>
            </a:xfrm>
            <a:custGeom>
              <a:avLst/>
              <a:gdLst>
                <a:gd name="T0" fmla="*/ 2147483647 w 24"/>
                <a:gd name="T1" fmla="*/ 2147483647 h 64"/>
                <a:gd name="T2" fmla="*/ 2147483647 w 24"/>
                <a:gd name="T3" fmla="*/ 0 h 64"/>
                <a:gd name="T4" fmla="*/ 0 w 24"/>
                <a:gd name="T5" fmla="*/ 0 h 64"/>
                <a:gd name="T6" fmla="*/ 0 w 24"/>
                <a:gd name="T7" fmla="*/ 0 h 64"/>
                <a:gd name="T8" fmla="*/ 0 w 24"/>
                <a:gd name="T9" fmla="*/ 2147483647 h 64"/>
                <a:gd name="T10" fmla="*/ 0 w 24"/>
                <a:gd name="T11" fmla="*/ 2147483647 h 64"/>
                <a:gd name="T12" fmla="*/ 2147483647 w 24"/>
                <a:gd name="T13" fmla="*/ 2147483647 h 64"/>
                <a:gd name="T14" fmla="*/ 2147483647 w 24"/>
                <a:gd name="T15" fmla="*/ 2147483647 h 64"/>
                <a:gd name="T16" fmla="*/ 2147483647 w 24"/>
                <a:gd name="T17" fmla="*/ 2147483647 h 64"/>
                <a:gd name="T18" fmla="*/ 2147483647 w 24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64"/>
                <a:gd name="T32" fmla="*/ 24 w 24"/>
                <a:gd name="T33" fmla="*/ 64 h 6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64">
                  <a:moveTo>
                    <a:pt x="8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64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771"/>
            <p:cNvSpPr>
              <a:spLocks/>
            </p:cNvSpPr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0 h 168"/>
                <a:gd name="T36" fmla="*/ 2147483647 w 168"/>
                <a:gd name="T37" fmla="*/ 2147483647 h 168"/>
                <a:gd name="T38" fmla="*/ 0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68"/>
                <a:gd name="T79" fmla="*/ 0 h 168"/>
                <a:gd name="T80" fmla="*/ 168 w 168"/>
                <a:gd name="T81" fmla="*/ 168 h 1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72"/>
            <p:cNvSpPr>
              <a:spLocks/>
            </p:cNvSpPr>
            <p:nvPr/>
          </p:nvSpPr>
          <p:spPr bwMode="auto">
            <a:xfrm>
              <a:off x="2741933" y="3221016"/>
              <a:ext cx="42450" cy="51113"/>
            </a:xfrm>
            <a:custGeom>
              <a:avLst/>
              <a:gdLst>
                <a:gd name="T0" fmla="*/ 0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0 w 40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48"/>
                <a:gd name="T20" fmla="*/ 40 w 40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48">
                  <a:moveTo>
                    <a:pt x="0" y="48"/>
                  </a:moveTo>
                  <a:lnTo>
                    <a:pt x="16" y="48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40" y="0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774"/>
            <p:cNvSpPr>
              <a:spLocks/>
            </p:cNvSpPr>
            <p:nvPr/>
          </p:nvSpPr>
          <p:spPr bwMode="auto">
            <a:xfrm>
              <a:off x="2886610" y="3704428"/>
              <a:ext cx="178464" cy="177597"/>
            </a:xfrm>
            <a:custGeom>
              <a:avLst/>
              <a:gdLst>
                <a:gd name="T0" fmla="*/ 2147483647 w 168"/>
                <a:gd name="T1" fmla="*/ 2147483647 h 168"/>
                <a:gd name="T2" fmla="*/ 2147483647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2147483647 h 168"/>
                <a:gd name="T10" fmla="*/ 2147483647 w 168"/>
                <a:gd name="T11" fmla="*/ 2147483647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0 h 168"/>
                <a:gd name="T40" fmla="*/ 2147483647 w 168"/>
                <a:gd name="T41" fmla="*/ 2147483647 h 168"/>
                <a:gd name="T42" fmla="*/ 0 w 168"/>
                <a:gd name="T43" fmla="*/ 2147483647 h 168"/>
                <a:gd name="T44" fmla="*/ 2147483647 w 168"/>
                <a:gd name="T45" fmla="*/ 2147483647 h 168"/>
                <a:gd name="T46" fmla="*/ 2147483647 w 168"/>
                <a:gd name="T47" fmla="*/ 2147483647 h 168"/>
                <a:gd name="T48" fmla="*/ 2147483647 w 168"/>
                <a:gd name="T49" fmla="*/ 2147483647 h 168"/>
                <a:gd name="T50" fmla="*/ 2147483647 w 168"/>
                <a:gd name="T51" fmla="*/ 2147483647 h 168"/>
                <a:gd name="T52" fmla="*/ 2147483647 w 168"/>
                <a:gd name="T53" fmla="*/ 2147483647 h 168"/>
                <a:gd name="T54" fmla="*/ 2147483647 w 168"/>
                <a:gd name="T55" fmla="*/ 2147483647 h 1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68"/>
                <a:gd name="T86" fmla="*/ 168 w 168"/>
                <a:gd name="T87" fmla="*/ 168 h 16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68">
                  <a:moveTo>
                    <a:pt x="88" y="168"/>
                  </a:moveTo>
                  <a:lnTo>
                    <a:pt x="96" y="168"/>
                  </a:lnTo>
                  <a:lnTo>
                    <a:pt x="104" y="112"/>
                  </a:lnTo>
                  <a:lnTo>
                    <a:pt x="104" y="72"/>
                  </a:lnTo>
                  <a:lnTo>
                    <a:pt x="112" y="72"/>
                  </a:lnTo>
                  <a:lnTo>
                    <a:pt x="120" y="24"/>
                  </a:lnTo>
                  <a:lnTo>
                    <a:pt x="152" y="16"/>
                  </a:lnTo>
                  <a:lnTo>
                    <a:pt x="160" y="16"/>
                  </a:lnTo>
                  <a:lnTo>
                    <a:pt x="168" y="16"/>
                  </a:lnTo>
                  <a:lnTo>
                    <a:pt x="160" y="8"/>
                  </a:lnTo>
                  <a:lnTo>
                    <a:pt x="144" y="8"/>
                  </a:lnTo>
                  <a:lnTo>
                    <a:pt x="144" y="16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32" y="88"/>
                  </a:lnTo>
                  <a:lnTo>
                    <a:pt x="32" y="96"/>
                  </a:lnTo>
                  <a:lnTo>
                    <a:pt x="40" y="152"/>
                  </a:lnTo>
                  <a:lnTo>
                    <a:pt x="64" y="168"/>
                  </a:lnTo>
                  <a:lnTo>
                    <a:pt x="64" y="160"/>
                  </a:lnTo>
                  <a:lnTo>
                    <a:pt x="88" y="168"/>
                  </a:lnTo>
                  <a:close/>
                </a:path>
              </a:pathLst>
            </a:custGeom>
            <a:grpFill/>
            <a:ln w="6350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75"/>
            <p:cNvSpPr>
              <a:spLocks/>
            </p:cNvSpPr>
            <p:nvPr/>
          </p:nvSpPr>
          <p:spPr bwMode="auto">
            <a:xfrm>
              <a:off x="468684" y="2099985"/>
              <a:ext cx="364725" cy="499872"/>
            </a:xfrm>
            <a:custGeom>
              <a:avLst/>
              <a:gdLst>
                <a:gd name="T0" fmla="*/ 2147483647 w 344"/>
                <a:gd name="T1" fmla="*/ 2147483647 h 472"/>
                <a:gd name="T2" fmla="*/ 2147483647 w 344"/>
                <a:gd name="T3" fmla="*/ 2147483647 h 472"/>
                <a:gd name="T4" fmla="*/ 2147483647 w 344"/>
                <a:gd name="T5" fmla="*/ 2147483647 h 472"/>
                <a:gd name="T6" fmla="*/ 2147483647 w 344"/>
                <a:gd name="T7" fmla="*/ 2147483647 h 472"/>
                <a:gd name="T8" fmla="*/ 2147483647 w 344"/>
                <a:gd name="T9" fmla="*/ 2147483647 h 472"/>
                <a:gd name="T10" fmla="*/ 2147483647 w 344"/>
                <a:gd name="T11" fmla="*/ 2147483647 h 472"/>
                <a:gd name="T12" fmla="*/ 2147483647 w 344"/>
                <a:gd name="T13" fmla="*/ 2147483647 h 472"/>
                <a:gd name="T14" fmla="*/ 2147483647 w 344"/>
                <a:gd name="T15" fmla="*/ 0 h 472"/>
                <a:gd name="T16" fmla="*/ 2147483647 w 344"/>
                <a:gd name="T17" fmla="*/ 2147483647 h 472"/>
                <a:gd name="T18" fmla="*/ 2147483647 w 344"/>
                <a:gd name="T19" fmla="*/ 2147483647 h 472"/>
                <a:gd name="T20" fmla="*/ 2147483647 w 344"/>
                <a:gd name="T21" fmla="*/ 2147483647 h 472"/>
                <a:gd name="T22" fmla="*/ 2147483647 w 344"/>
                <a:gd name="T23" fmla="*/ 2147483647 h 472"/>
                <a:gd name="T24" fmla="*/ 2147483647 w 344"/>
                <a:gd name="T25" fmla="*/ 2147483647 h 472"/>
                <a:gd name="T26" fmla="*/ 2147483647 w 344"/>
                <a:gd name="T27" fmla="*/ 2147483647 h 472"/>
                <a:gd name="T28" fmla="*/ 2147483647 w 344"/>
                <a:gd name="T29" fmla="*/ 2147483647 h 472"/>
                <a:gd name="T30" fmla="*/ 2147483647 w 344"/>
                <a:gd name="T31" fmla="*/ 2147483647 h 472"/>
                <a:gd name="T32" fmla="*/ 2147483647 w 344"/>
                <a:gd name="T33" fmla="*/ 2147483647 h 472"/>
                <a:gd name="T34" fmla="*/ 2147483647 w 344"/>
                <a:gd name="T35" fmla="*/ 2147483647 h 472"/>
                <a:gd name="T36" fmla="*/ 2147483647 w 344"/>
                <a:gd name="T37" fmla="*/ 2147483647 h 472"/>
                <a:gd name="T38" fmla="*/ 0 w 344"/>
                <a:gd name="T39" fmla="*/ 2147483647 h 472"/>
                <a:gd name="T40" fmla="*/ 2147483647 w 344"/>
                <a:gd name="T41" fmla="*/ 2147483647 h 472"/>
                <a:gd name="T42" fmla="*/ 2147483647 w 344"/>
                <a:gd name="T43" fmla="*/ 2147483647 h 472"/>
                <a:gd name="T44" fmla="*/ 2147483647 w 344"/>
                <a:gd name="T45" fmla="*/ 2147483647 h 472"/>
                <a:gd name="T46" fmla="*/ 2147483647 w 344"/>
                <a:gd name="T47" fmla="*/ 2147483647 h 472"/>
                <a:gd name="T48" fmla="*/ 2147483647 w 344"/>
                <a:gd name="T49" fmla="*/ 2147483647 h 472"/>
                <a:gd name="T50" fmla="*/ 2147483647 w 344"/>
                <a:gd name="T51" fmla="*/ 2147483647 h 472"/>
                <a:gd name="T52" fmla="*/ 2147483647 w 344"/>
                <a:gd name="T53" fmla="*/ 2147483647 h 472"/>
                <a:gd name="T54" fmla="*/ 2147483647 w 344"/>
                <a:gd name="T55" fmla="*/ 2147483647 h 472"/>
                <a:gd name="T56" fmla="*/ 2147483647 w 344"/>
                <a:gd name="T57" fmla="*/ 2147483647 h 472"/>
                <a:gd name="T58" fmla="*/ 2147483647 w 344"/>
                <a:gd name="T59" fmla="*/ 2147483647 h 472"/>
                <a:gd name="T60" fmla="*/ 2147483647 w 344"/>
                <a:gd name="T61" fmla="*/ 2147483647 h 472"/>
                <a:gd name="T62" fmla="*/ 2147483647 w 344"/>
                <a:gd name="T63" fmla="*/ 2147483647 h 472"/>
                <a:gd name="T64" fmla="*/ 2147483647 w 344"/>
                <a:gd name="T65" fmla="*/ 2147483647 h 472"/>
                <a:gd name="T66" fmla="*/ 2147483647 w 344"/>
                <a:gd name="T67" fmla="*/ 2147483647 h 472"/>
                <a:gd name="T68" fmla="*/ 2147483647 w 344"/>
                <a:gd name="T69" fmla="*/ 2147483647 h 472"/>
                <a:gd name="T70" fmla="*/ 2147483647 w 344"/>
                <a:gd name="T71" fmla="*/ 2147483647 h 472"/>
                <a:gd name="T72" fmla="*/ 2147483647 w 344"/>
                <a:gd name="T73" fmla="*/ 2147483647 h 472"/>
                <a:gd name="T74" fmla="*/ 2147483647 w 344"/>
                <a:gd name="T75" fmla="*/ 2147483647 h 472"/>
                <a:gd name="T76" fmla="*/ 2147483647 w 344"/>
                <a:gd name="T77" fmla="*/ 2147483647 h 472"/>
                <a:gd name="T78" fmla="*/ 2147483647 w 344"/>
                <a:gd name="T79" fmla="*/ 2147483647 h 472"/>
                <a:gd name="T80" fmla="*/ 2147483647 w 344"/>
                <a:gd name="T81" fmla="*/ 2147483647 h 472"/>
                <a:gd name="T82" fmla="*/ 2147483647 w 344"/>
                <a:gd name="T83" fmla="*/ 2147483647 h 472"/>
                <a:gd name="T84" fmla="*/ 2147483647 w 344"/>
                <a:gd name="T85" fmla="*/ 2147483647 h 472"/>
                <a:gd name="T86" fmla="*/ 2147483647 w 344"/>
                <a:gd name="T87" fmla="*/ 2147483647 h 472"/>
                <a:gd name="T88" fmla="*/ 2147483647 w 344"/>
                <a:gd name="T89" fmla="*/ 2147483647 h 472"/>
                <a:gd name="T90" fmla="*/ 2147483647 w 344"/>
                <a:gd name="T91" fmla="*/ 2147483647 h 472"/>
                <a:gd name="T92" fmla="*/ 2147483647 w 344"/>
                <a:gd name="T93" fmla="*/ 2147483647 h 472"/>
                <a:gd name="T94" fmla="*/ 2147483647 w 344"/>
                <a:gd name="T95" fmla="*/ 2147483647 h 47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4"/>
                <a:gd name="T145" fmla="*/ 0 h 472"/>
                <a:gd name="T146" fmla="*/ 344 w 344"/>
                <a:gd name="T147" fmla="*/ 472 h 47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4" h="472">
                  <a:moveTo>
                    <a:pt x="336" y="64"/>
                  </a:moveTo>
                  <a:lnTo>
                    <a:pt x="328" y="48"/>
                  </a:lnTo>
                  <a:lnTo>
                    <a:pt x="288" y="56"/>
                  </a:lnTo>
                  <a:lnTo>
                    <a:pt x="240" y="32"/>
                  </a:lnTo>
                  <a:lnTo>
                    <a:pt x="216" y="32"/>
                  </a:lnTo>
                  <a:lnTo>
                    <a:pt x="192" y="24"/>
                  </a:lnTo>
                  <a:lnTo>
                    <a:pt x="192" y="8"/>
                  </a:lnTo>
                  <a:lnTo>
                    <a:pt x="152" y="0"/>
                  </a:lnTo>
                  <a:lnTo>
                    <a:pt x="136" y="16"/>
                  </a:lnTo>
                  <a:lnTo>
                    <a:pt x="104" y="24"/>
                  </a:lnTo>
                  <a:lnTo>
                    <a:pt x="80" y="40"/>
                  </a:lnTo>
                  <a:lnTo>
                    <a:pt x="64" y="80"/>
                  </a:lnTo>
                  <a:lnTo>
                    <a:pt x="32" y="88"/>
                  </a:lnTo>
                  <a:lnTo>
                    <a:pt x="32" y="112"/>
                  </a:lnTo>
                  <a:lnTo>
                    <a:pt x="56" y="144"/>
                  </a:lnTo>
                  <a:lnTo>
                    <a:pt x="80" y="160"/>
                  </a:lnTo>
                  <a:lnTo>
                    <a:pt x="80" y="176"/>
                  </a:lnTo>
                  <a:lnTo>
                    <a:pt x="64" y="184"/>
                  </a:lnTo>
                  <a:lnTo>
                    <a:pt x="40" y="176"/>
                  </a:lnTo>
                  <a:lnTo>
                    <a:pt x="0" y="200"/>
                  </a:lnTo>
                  <a:lnTo>
                    <a:pt x="16" y="216"/>
                  </a:lnTo>
                  <a:lnTo>
                    <a:pt x="32" y="232"/>
                  </a:lnTo>
                  <a:lnTo>
                    <a:pt x="64" y="232"/>
                  </a:lnTo>
                  <a:lnTo>
                    <a:pt x="96" y="232"/>
                  </a:lnTo>
                  <a:lnTo>
                    <a:pt x="80" y="264"/>
                  </a:lnTo>
                  <a:lnTo>
                    <a:pt x="48" y="272"/>
                  </a:lnTo>
                  <a:lnTo>
                    <a:pt x="24" y="288"/>
                  </a:lnTo>
                  <a:lnTo>
                    <a:pt x="24" y="312"/>
                  </a:lnTo>
                  <a:lnTo>
                    <a:pt x="48" y="328"/>
                  </a:lnTo>
                  <a:lnTo>
                    <a:pt x="56" y="352"/>
                  </a:lnTo>
                  <a:lnTo>
                    <a:pt x="72" y="360"/>
                  </a:lnTo>
                  <a:lnTo>
                    <a:pt x="80" y="384"/>
                  </a:lnTo>
                  <a:lnTo>
                    <a:pt x="104" y="384"/>
                  </a:lnTo>
                  <a:lnTo>
                    <a:pt x="144" y="384"/>
                  </a:lnTo>
                  <a:lnTo>
                    <a:pt x="120" y="416"/>
                  </a:lnTo>
                  <a:lnTo>
                    <a:pt x="64" y="472"/>
                  </a:lnTo>
                  <a:lnTo>
                    <a:pt x="128" y="432"/>
                  </a:lnTo>
                  <a:lnTo>
                    <a:pt x="184" y="376"/>
                  </a:lnTo>
                  <a:lnTo>
                    <a:pt x="176" y="368"/>
                  </a:lnTo>
                  <a:lnTo>
                    <a:pt x="208" y="328"/>
                  </a:lnTo>
                  <a:lnTo>
                    <a:pt x="216" y="344"/>
                  </a:lnTo>
                  <a:lnTo>
                    <a:pt x="224" y="360"/>
                  </a:lnTo>
                  <a:lnTo>
                    <a:pt x="248" y="344"/>
                  </a:lnTo>
                  <a:lnTo>
                    <a:pt x="272" y="328"/>
                  </a:lnTo>
                  <a:lnTo>
                    <a:pt x="288" y="336"/>
                  </a:lnTo>
                  <a:lnTo>
                    <a:pt x="344" y="344"/>
                  </a:lnTo>
                  <a:lnTo>
                    <a:pt x="344" y="64"/>
                  </a:lnTo>
                  <a:lnTo>
                    <a:pt x="336" y="6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777"/>
            <p:cNvSpPr>
              <a:spLocks/>
            </p:cNvSpPr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0 h 376"/>
                <a:gd name="T50" fmla="*/ 2147483647 w 728"/>
                <a:gd name="T51" fmla="*/ 2147483647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0 w 728"/>
                <a:gd name="T57" fmla="*/ 2147483647 h 376"/>
                <a:gd name="T58" fmla="*/ 2147483647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8"/>
                <a:gd name="T100" fmla="*/ 0 h 376"/>
                <a:gd name="T101" fmla="*/ 728 w 728"/>
                <a:gd name="T102" fmla="*/ 376 h 3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779"/>
            <p:cNvSpPr>
              <a:spLocks/>
            </p:cNvSpPr>
            <p:nvPr/>
          </p:nvSpPr>
          <p:spPr bwMode="auto">
            <a:xfrm>
              <a:off x="1054323" y="2728940"/>
              <a:ext cx="771033" cy="398512"/>
            </a:xfrm>
            <a:custGeom>
              <a:avLst/>
              <a:gdLst>
                <a:gd name="T0" fmla="*/ 2147483647 w 728"/>
                <a:gd name="T1" fmla="*/ 2147483647 h 376"/>
                <a:gd name="T2" fmla="*/ 2147483647 w 728"/>
                <a:gd name="T3" fmla="*/ 2147483647 h 376"/>
                <a:gd name="T4" fmla="*/ 2147483647 w 728"/>
                <a:gd name="T5" fmla="*/ 2147483647 h 376"/>
                <a:gd name="T6" fmla="*/ 2147483647 w 728"/>
                <a:gd name="T7" fmla="*/ 2147483647 h 376"/>
                <a:gd name="T8" fmla="*/ 2147483647 w 728"/>
                <a:gd name="T9" fmla="*/ 2147483647 h 376"/>
                <a:gd name="T10" fmla="*/ 2147483647 w 728"/>
                <a:gd name="T11" fmla="*/ 2147483647 h 376"/>
                <a:gd name="T12" fmla="*/ 2147483647 w 728"/>
                <a:gd name="T13" fmla="*/ 2147483647 h 376"/>
                <a:gd name="T14" fmla="*/ 2147483647 w 728"/>
                <a:gd name="T15" fmla="*/ 2147483647 h 376"/>
                <a:gd name="T16" fmla="*/ 2147483647 w 728"/>
                <a:gd name="T17" fmla="*/ 2147483647 h 376"/>
                <a:gd name="T18" fmla="*/ 2147483647 w 728"/>
                <a:gd name="T19" fmla="*/ 2147483647 h 376"/>
                <a:gd name="T20" fmla="*/ 2147483647 w 728"/>
                <a:gd name="T21" fmla="*/ 2147483647 h 376"/>
                <a:gd name="T22" fmla="*/ 2147483647 w 728"/>
                <a:gd name="T23" fmla="*/ 2147483647 h 376"/>
                <a:gd name="T24" fmla="*/ 2147483647 w 728"/>
                <a:gd name="T25" fmla="*/ 2147483647 h 376"/>
                <a:gd name="T26" fmla="*/ 2147483647 w 728"/>
                <a:gd name="T27" fmla="*/ 2147483647 h 376"/>
                <a:gd name="T28" fmla="*/ 2147483647 w 728"/>
                <a:gd name="T29" fmla="*/ 2147483647 h 376"/>
                <a:gd name="T30" fmla="*/ 2147483647 w 728"/>
                <a:gd name="T31" fmla="*/ 2147483647 h 376"/>
                <a:gd name="T32" fmla="*/ 2147483647 w 728"/>
                <a:gd name="T33" fmla="*/ 2147483647 h 376"/>
                <a:gd name="T34" fmla="*/ 2147483647 w 728"/>
                <a:gd name="T35" fmla="*/ 2147483647 h 376"/>
                <a:gd name="T36" fmla="*/ 2147483647 w 728"/>
                <a:gd name="T37" fmla="*/ 2147483647 h 376"/>
                <a:gd name="T38" fmla="*/ 2147483647 w 728"/>
                <a:gd name="T39" fmla="*/ 2147483647 h 376"/>
                <a:gd name="T40" fmla="*/ 2147483647 w 728"/>
                <a:gd name="T41" fmla="*/ 2147483647 h 376"/>
                <a:gd name="T42" fmla="*/ 2147483647 w 728"/>
                <a:gd name="T43" fmla="*/ 2147483647 h 376"/>
                <a:gd name="T44" fmla="*/ 2147483647 w 728"/>
                <a:gd name="T45" fmla="*/ 2147483647 h 376"/>
                <a:gd name="T46" fmla="*/ 2147483647 w 728"/>
                <a:gd name="T47" fmla="*/ 2147483647 h 376"/>
                <a:gd name="T48" fmla="*/ 2147483647 w 728"/>
                <a:gd name="T49" fmla="*/ 2147483647 h 376"/>
                <a:gd name="T50" fmla="*/ 2147483647 w 728"/>
                <a:gd name="T51" fmla="*/ 0 h 376"/>
                <a:gd name="T52" fmla="*/ 2147483647 w 728"/>
                <a:gd name="T53" fmla="*/ 2147483647 h 376"/>
                <a:gd name="T54" fmla="*/ 2147483647 w 728"/>
                <a:gd name="T55" fmla="*/ 2147483647 h 376"/>
                <a:gd name="T56" fmla="*/ 2147483647 w 728"/>
                <a:gd name="T57" fmla="*/ 2147483647 h 376"/>
                <a:gd name="T58" fmla="*/ 0 w 728"/>
                <a:gd name="T59" fmla="*/ 2147483647 h 376"/>
                <a:gd name="T60" fmla="*/ 2147483647 w 728"/>
                <a:gd name="T61" fmla="*/ 2147483647 h 376"/>
                <a:gd name="T62" fmla="*/ 2147483647 w 728"/>
                <a:gd name="T63" fmla="*/ 2147483647 h 376"/>
                <a:gd name="T64" fmla="*/ 2147483647 w 728"/>
                <a:gd name="T65" fmla="*/ 2147483647 h 376"/>
                <a:gd name="T66" fmla="*/ 2147483647 w 728"/>
                <a:gd name="T67" fmla="*/ 2147483647 h 3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8"/>
                <a:gd name="T103" fmla="*/ 0 h 376"/>
                <a:gd name="T104" fmla="*/ 728 w 728"/>
                <a:gd name="T105" fmla="*/ 376 h 3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8" h="376">
                  <a:moveTo>
                    <a:pt x="168" y="288"/>
                  </a:moveTo>
                  <a:lnTo>
                    <a:pt x="200" y="288"/>
                  </a:lnTo>
                  <a:lnTo>
                    <a:pt x="208" y="280"/>
                  </a:lnTo>
                  <a:lnTo>
                    <a:pt x="232" y="288"/>
                  </a:lnTo>
                  <a:lnTo>
                    <a:pt x="264" y="320"/>
                  </a:lnTo>
                  <a:lnTo>
                    <a:pt x="288" y="312"/>
                  </a:lnTo>
                  <a:lnTo>
                    <a:pt x="304" y="328"/>
                  </a:lnTo>
                  <a:lnTo>
                    <a:pt x="312" y="344"/>
                  </a:lnTo>
                  <a:lnTo>
                    <a:pt x="328" y="360"/>
                  </a:lnTo>
                  <a:lnTo>
                    <a:pt x="352" y="368"/>
                  </a:lnTo>
                  <a:lnTo>
                    <a:pt x="352" y="336"/>
                  </a:lnTo>
                  <a:lnTo>
                    <a:pt x="368" y="320"/>
                  </a:lnTo>
                  <a:lnTo>
                    <a:pt x="376" y="312"/>
                  </a:lnTo>
                  <a:lnTo>
                    <a:pt x="416" y="312"/>
                  </a:lnTo>
                  <a:lnTo>
                    <a:pt x="440" y="312"/>
                  </a:lnTo>
                  <a:lnTo>
                    <a:pt x="472" y="304"/>
                  </a:lnTo>
                  <a:lnTo>
                    <a:pt x="496" y="304"/>
                  </a:lnTo>
                  <a:lnTo>
                    <a:pt x="512" y="304"/>
                  </a:lnTo>
                  <a:lnTo>
                    <a:pt x="520" y="320"/>
                  </a:lnTo>
                  <a:lnTo>
                    <a:pt x="528" y="352"/>
                  </a:lnTo>
                  <a:lnTo>
                    <a:pt x="552" y="376"/>
                  </a:lnTo>
                  <a:lnTo>
                    <a:pt x="560" y="376"/>
                  </a:lnTo>
                  <a:lnTo>
                    <a:pt x="560" y="336"/>
                  </a:lnTo>
                  <a:lnTo>
                    <a:pt x="544" y="296"/>
                  </a:lnTo>
                  <a:lnTo>
                    <a:pt x="560" y="272"/>
                  </a:lnTo>
                  <a:lnTo>
                    <a:pt x="584" y="264"/>
                  </a:lnTo>
                  <a:lnTo>
                    <a:pt x="616" y="224"/>
                  </a:lnTo>
                  <a:lnTo>
                    <a:pt x="616" y="200"/>
                  </a:lnTo>
                  <a:lnTo>
                    <a:pt x="608" y="176"/>
                  </a:lnTo>
                  <a:lnTo>
                    <a:pt x="624" y="184"/>
                  </a:lnTo>
                  <a:lnTo>
                    <a:pt x="624" y="168"/>
                  </a:lnTo>
                  <a:lnTo>
                    <a:pt x="632" y="168"/>
                  </a:lnTo>
                  <a:lnTo>
                    <a:pt x="640" y="160"/>
                  </a:lnTo>
                  <a:lnTo>
                    <a:pt x="648" y="144"/>
                  </a:lnTo>
                  <a:lnTo>
                    <a:pt x="664" y="136"/>
                  </a:lnTo>
                  <a:lnTo>
                    <a:pt x="688" y="128"/>
                  </a:lnTo>
                  <a:lnTo>
                    <a:pt x="688" y="96"/>
                  </a:lnTo>
                  <a:lnTo>
                    <a:pt x="728" y="72"/>
                  </a:lnTo>
                  <a:lnTo>
                    <a:pt x="720" y="32"/>
                  </a:lnTo>
                  <a:lnTo>
                    <a:pt x="704" y="32"/>
                  </a:lnTo>
                  <a:lnTo>
                    <a:pt x="672" y="72"/>
                  </a:lnTo>
                  <a:lnTo>
                    <a:pt x="632" y="80"/>
                  </a:lnTo>
                  <a:lnTo>
                    <a:pt x="616" y="80"/>
                  </a:lnTo>
                  <a:lnTo>
                    <a:pt x="584" y="104"/>
                  </a:lnTo>
                  <a:lnTo>
                    <a:pt x="536" y="120"/>
                  </a:lnTo>
                  <a:lnTo>
                    <a:pt x="536" y="96"/>
                  </a:lnTo>
                  <a:lnTo>
                    <a:pt x="512" y="48"/>
                  </a:lnTo>
                  <a:lnTo>
                    <a:pt x="440" y="16"/>
                  </a:lnTo>
                  <a:lnTo>
                    <a:pt x="416" y="8"/>
                  </a:lnTo>
                  <a:lnTo>
                    <a:pt x="376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0" y="8"/>
                  </a:lnTo>
                  <a:lnTo>
                    <a:pt x="8" y="48"/>
                  </a:lnTo>
                  <a:lnTo>
                    <a:pt x="8" y="80"/>
                  </a:lnTo>
                  <a:lnTo>
                    <a:pt x="0" y="112"/>
                  </a:lnTo>
                  <a:lnTo>
                    <a:pt x="8" y="136"/>
                  </a:lnTo>
                  <a:lnTo>
                    <a:pt x="8" y="152"/>
                  </a:lnTo>
                  <a:lnTo>
                    <a:pt x="24" y="192"/>
                  </a:lnTo>
                  <a:lnTo>
                    <a:pt x="40" y="224"/>
                  </a:lnTo>
                  <a:lnTo>
                    <a:pt x="56" y="240"/>
                  </a:lnTo>
                  <a:lnTo>
                    <a:pt x="88" y="264"/>
                  </a:lnTo>
                  <a:lnTo>
                    <a:pt x="96" y="272"/>
                  </a:lnTo>
                  <a:lnTo>
                    <a:pt x="128" y="272"/>
                  </a:lnTo>
                  <a:lnTo>
                    <a:pt x="168" y="2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780"/>
            <p:cNvSpPr>
              <a:spLocks/>
            </p:cNvSpPr>
            <p:nvPr/>
          </p:nvSpPr>
          <p:spPr bwMode="auto">
            <a:xfrm>
              <a:off x="1545532" y="3272129"/>
              <a:ext cx="59777" cy="58910"/>
            </a:xfrm>
            <a:custGeom>
              <a:avLst/>
              <a:gdLst>
                <a:gd name="T0" fmla="*/ 2147483647 w 56"/>
                <a:gd name="T1" fmla="*/ 2147483647 h 56"/>
                <a:gd name="T2" fmla="*/ 2147483647 w 56"/>
                <a:gd name="T3" fmla="*/ 2147483647 h 56"/>
                <a:gd name="T4" fmla="*/ 2147483647 w 56"/>
                <a:gd name="T5" fmla="*/ 0 h 56"/>
                <a:gd name="T6" fmla="*/ 2147483647 w 56"/>
                <a:gd name="T7" fmla="*/ 2147483647 h 56"/>
                <a:gd name="T8" fmla="*/ 0 w 56"/>
                <a:gd name="T9" fmla="*/ 2147483647 h 56"/>
                <a:gd name="T10" fmla="*/ 2147483647 w 56"/>
                <a:gd name="T11" fmla="*/ 2147483647 h 56"/>
                <a:gd name="T12" fmla="*/ 2147483647 w 56"/>
                <a:gd name="T13" fmla="*/ 2147483647 h 56"/>
                <a:gd name="T14" fmla="*/ 2147483647 w 56"/>
                <a:gd name="T15" fmla="*/ 2147483647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56"/>
                <a:gd name="T26" fmla="*/ 56 w 56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56">
                  <a:moveTo>
                    <a:pt x="56" y="56"/>
                  </a:moveTo>
                  <a:lnTo>
                    <a:pt x="56" y="48"/>
                  </a:lnTo>
                  <a:lnTo>
                    <a:pt x="56" y="0"/>
                  </a:lnTo>
                  <a:lnTo>
                    <a:pt x="32" y="16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781"/>
            <p:cNvSpPr>
              <a:spLocks/>
            </p:cNvSpPr>
            <p:nvPr/>
          </p:nvSpPr>
          <p:spPr bwMode="auto">
            <a:xfrm>
              <a:off x="1571521" y="3331039"/>
              <a:ext cx="50247" cy="33787"/>
            </a:xfrm>
            <a:custGeom>
              <a:avLst/>
              <a:gdLst>
                <a:gd name="T0" fmla="*/ 2147483647 w 48"/>
                <a:gd name="T1" fmla="*/ 0 h 32"/>
                <a:gd name="T2" fmla="*/ 2147483647 w 48"/>
                <a:gd name="T3" fmla="*/ 0 h 32"/>
                <a:gd name="T4" fmla="*/ 0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2147483647 w 48"/>
                <a:gd name="T11" fmla="*/ 2147483647 h 32"/>
                <a:gd name="T12" fmla="*/ 2147483647 w 48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8"/>
                <a:gd name="T22" fmla="*/ 0 h 32"/>
                <a:gd name="T23" fmla="*/ 48 w 4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8" h="32">
                  <a:moveTo>
                    <a:pt x="32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40" y="32"/>
                  </a:lnTo>
                  <a:lnTo>
                    <a:pt x="48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782"/>
            <p:cNvSpPr>
              <a:spLocks/>
            </p:cNvSpPr>
            <p:nvPr/>
          </p:nvSpPr>
          <p:spPr bwMode="auto">
            <a:xfrm>
              <a:off x="1613972" y="33483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2147483647 w 72"/>
                <a:gd name="T17" fmla="*/ 2147483647 h 32"/>
                <a:gd name="T18" fmla="*/ 2147483647 w 72"/>
                <a:gd name="T19" fmla="*/ 2147483647 h 32"/>
                <a:gd name="T20" fmla="*/ 2147483647 w 72"/>
                <a:gd name="T21" fmla="*/ 2147483647 h 32"/>
                <a:gd name="T22" fmla="*/ 2147483647 w 72"/>
                <a:gd name="T23" fmla="*/ 2147483647 h 32"/>
                <a:gd name="T24" fmla="*/ 2147483647 w 72"/>
                <a:gd name="T25" fmla="*/ 2147483647 h 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2"/>
                <a:gd name="T40" fmla="*/ 0 h 32"/>
                <a:gd name="T41" fmla="*/ 72 w 72"/>
                <a:gd name="T42" fmla="*/ 32 h 3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2" h="32">
                  <a:moveTo>
                    <a:pt x="56" y="8"/>
                  </a:moveTo>
                  <a:lnTo>
                    <a:pt x="4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64" y="32"/>
                  </a:lnTo>
                  <a:lnTo>
                    <a:pt x="72" y="16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783"/>
            <p:cNvSpPr>
              <a:spLocks/>
            </p:cNvSpPr>
            <p:nvPr/>
          </p:nvSpPr>
          <p:spPr bwMode="auto">
            <a:xfrm>
              <a:off x="1664219" y="3313713"/>
              <a:ext cx="161137" cy="169801"/>
            </a:xfrm>
            <a:custGeom>
              <a:avLst/>
              <a:gdLst>
                <a:gd name="T0" fmla="*/ 2147483647 w 152"/>
                <a:gd name="T1" fmla="*/ 2147483647 h 160"/>
                <a:gd name="T2" fmla="*/ 2147483647 w 152"/>
                <a:gd name="T3" fmla="*/ 2147483647 h 160"/>
                <a:gd name="T4" fmla="*/ 2147483647 w 152"/>
                <a:gd name="T5" fmla="*/ 2147483647 h 160"/>
                <a:gd name="T6" fmla="*/ 2147483647 w 152"/>
                <a:gd name="T7" fmla="*/ 2147483647 h 160"/>
                <a:gd name="T8" fmla="*/ 2147483647 w 152"/>
                <a:gd name="T9" fmla="*/ 2147483647 h 160"/>
                <a:gd name="T10" fmla="*/ 2147483647 w 152"/>
                <a:gd name="T11" fmla="*/ 2147483647 h 160"/>
                <a:gd name="T12" fmla="*/ 2147483647 w 152"/>
                <a:gd name="T13" fmla="*/ 2147483647 h 160"/>
                <a:gd name="T14" fmla="*/ 2147483647 w 152"/>
                <a:gd name="T15" fmla="*/ 2147483647 h 160"/>
                <a:gd name="T16" fmla="*/ 2147483647 w 152"/>
                <a:gd name="T17" fmla="*/ 0 h 160"/>
                <a:gd name="T18" fmla="*/ 2147483647 w 152"/>
                <a:gd name="T19" fmla="*/ 2147483647 h 160"/>
                <a:gd name="T20" fmla="*/ 2147483647 w 152"/>
                <a:gd name="T21" fmla="*/ 2147483647 h 160"/>
                <a:gd name="T22" fmla="*/ 2147483647 w 152"/>
                <a:gd name="T23" fmla="*/ 2147483647 h 160"/>
                <a:gd name="T24" fmla="*/ 2147483647 w 152"/>
                <a:gd name="T25" fmla="*/ 2147483647 h 160"/>
                <a:gd name="T26" fmla="*/ 2147483647 w 152"/>
                <a:gd name="T27" fmla="*/ 2147483647 h 160"/>
                <a:gd name="T28" fmla="*/ 2147483647 w 152"/>
                <a:gd name="T29" fmla="*/ 2147483647 h 160"/>
                <a:gd name="T30" fmla="*/ 2147483647 w 152"/>
                <a:gd name="T31" fmla="*/ 2147483647 h 160"/>
                <a:gd name="T32" fmla="*/ 2147483647 w 152"/>
                <a:gd name="T33" fmla="*/ 2147483647 h 160"/>
                <a:gd name="T34" fmla="*/ 2147483647 w 152"/>
                <a:gd name="T35" fmla="*/ 2147483647 h 160"/>
                <a:gd name="T36" fmla="*/ 2147483647 w 152"/>
                <a:gd name="T37" fmla="*/ 2147483647 h 160"/>
                <a:gd name="T38" fmla="*/ 2147483647 w 152"/>
                <a:gd name="T39" fmla="*/ 2147483647 h 160"/>
                <a:gd name="T40" fmla="*/ 0 w 152"/>
                <a:gd name="T41" fmla="*/ 2147483647 h 160"/>
                <a:gd name="T42" fmla="*/ 2147483647 w 152"/>
                <a:gd name="T43" fmla="*/ 2147483647 h 160"/>
                <a:gd name="T44" fmla="*/ 2147483647 w 152"/>
                <a:gd name="T45" fmla="*/ 2147483647 h 160"/>
                <a:gd name="T46" fmla="*/ 2147483647 w 152"/>
                <a:gd name="T47" fmla="*/ 2147483647 h 1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2"/>
                <a:gd name="T73" fmla="*/ 0 h 160"/>
                <a:gd name="T74" fmla="*/ 152 w 152"/>
                <a:gd name="T75" fmla="*/ 160 h 16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2" h="160">
                  <a:moveTo>
                    <a:pt x="152" y="136"/>
                  </a:moveTo>
                  <a:lnTo>
                    <a:pt x="152" y="104"/>
                  </a:lnTo>
                  <a:lnTo>
                    <a:pt x="144" y="88"/>
                  </a:lnTo>
                  <a:lnTo>
                    <a:pt x="144" y="80"/>
                  </a:lnTo>
                  <a:lnTo>
                    <a:pt x="128" y="80"/>
                  </a:lnTo>
                  <a:lnTo>
                    <a:pt x="88" y="64"/>
                  </a:lnTo>
                  <a:lnTo>
                    <a:pt x="80" y="40"/>
                  </a:lnTo>
                  <a:lnTo>
                    <a:pt x="80" y="8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24" y="48"/>
                  </a:lnTo>
                  <a:lnTo>
                    <a:pt x="16" y="64"/>
                  </a:lnTo>
                  <a:lnTo>
                    <a:pt x="16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8" y="128"/>
                  </a:lnTo>
                  <a:lnTo>
                    <a:pt x="0" y="136"/>
                  </a:lnTo>
                  <a:lnTo>
                    <a:pt x="32" y="152"/>
                  </a:lnTo>
                  <a:lnTo>
                    <a:pt x="48" y="160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784"/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2147483647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0 h 72"/>
                <a:gd name="T22" fmla="*/ 0 w 104"/>
                <a:gd name="T23" fmla="*/ 2147483647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785"/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786"/>
            <p:cNvSpPr>
              <a:spLocks/>
            </p:cNvSpPr>
            <p:nvPr/>
          </p:nvSpPr>
          <p:spPr bwMode="auto">
            <a:xfrm>
              <a:off x="1715332" y="3458390"/>
              <a:ext cx="110024" cy="76237"/>
            </a:xfrm>
            <a:custGeom>
              <a:avLst/>
              <a:gdLst>
                <a:gd name="T0" fmla="*/ 0 w 104"/>
                <a:gd name="T1" fmla="*/ 2147483647 h 72"/>
                <a:gd name="T2" fmla="*/ 0 w 104"/>
                <a:gd name="T3" fmla="*/ 2147483647 h 72"/>
                <a:gd name="T4" fmla="*/ 2147483647 w 104"/>
                <a:gd name="T5" fmla="*/ 2147483647 h 72"/>
                <a:gd name="T6" fmla="*/ 2147483647 w 104"/>
                <a:gd name="T7" fmla="*/ 2147483647 h 72"/>
                <a:gd name="T8" fmla="*/ 2147483647 w 104"/>
                <a:gd name="T9" fmla="*/ 2147483647 h 72"/>
                <a:gd name="T10" fmla="*/ 2147483647 w 104"/>
                <a:gd name="T11" fmla="*/ 2147483647 h 72"/>
                <a:gd name="T12" fmla="*/ 2147483647 w 104"/>
                <a:gd name="T13" fmla="*/ 2147483647 h 72"/>
                <a:gd name="T14" fmla="*/ 2147483647 w 104"/>
                <a:gd name="T15" fmla="*/ 2147483647 h 72"/>
                <a:gd name="T16" fmla="*/ 2147483647 w 104"/>
                <a:gd name="T17" fmla="*/ 2147483647 h 72"/>
                <a:gd name="T18" fmla="*/ 2147483647 w 104"/>
                <a:gd name="T19" fmla="*/ 2147483647 h 72"/>
                <a:gd name="T20" fmla="*/ 2147483647 w 104"/>
                <a:gd name="T21" fmla="*/ 2147483647 h 72"/>
                <a:gd name="T22" fmla="*/ 2147483647 w 10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4"/>
                <a:gd name="T37" fmla="*/ 0 h 72"/>
                <a:gd name="T38" fmla="*/ 104 w 10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4" h="72">
                  <a:moveTo>
                    <a:pt x="0" y="24"/>
                  </a:move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64" y="56"/>
                  </a:lnTo>
                  <a:lnTo>
                    <a:pt x="56" y="64"/>
                  </a:lnTo>
                  <a:lnTo>
                    <a:pt x="64" y="72"/>
                  </a:lnTo>
                  <a:lnTo>
                    <a:pt x="72" y="24"/>
                  </a:lnTo>
                  <a:lnTo>
                    <a:pt x="72" y="8"/>
                  </a:lnTo>
                  <a:lnTo>
                    <a:pt x="104" y="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787"/>
            <p:cNvSpPr>
              <a:spLocks/>
            </p:cNvSpPr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4"/>
                <a:gd name="T52" fmla="*/ 0 h 88"/>
                <a:gd name="T53" fmla="*/ 64 w 64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788"/>
            <p:cNvSpPr>
              <a:spLocks/>
            </p:cNvSpPr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0 h 48"/>
                <a:gd name="T10" fmla="*/ 2147483647 w 40"/>
                <a:gd name="T11" fmla="*/ 0 h 48"/>
                <a:gd name="T12" fmla="*/ 0 w 40"/>
                <a:gd name="T13" fmla="*/ 2147483647 h 48"/>
                <a:gd name="T14" fmla="*/ 2147483647 w 40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8"/>
                <a:gd name="T26" fmla="*/ 40 w 4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789"/>
            <p:cNvSpPr>
              <a:spLocks/>
            </p:cNvSpPr>
            <p:nvPr/>
          </p:nvSpPr>
          <p:spPr bwMode="auto">
            <a:xfrm>
              <a:off x="1902459" y="3364826"/>
              <a:ext cx="67574" cy="93564"/>
            </a:xfrm>
            <a:custGeom>
              <a:avLst/>
              <a:gdLst>
                <a:gd name="T0" fmla="*/ 2147483647 w 64"/>
                <a:gd name="T1" fmla="*/ 2147483647 h 88"/>
                <a:gd name="T2" fmla="*/ 2147483647 w 64"/>
                <a:gd name="T3" fmla="*/ 2147483647 h 88"/>
                <a:gd name="T4" fmla="*/ 2147483647 w 64"/>
                <a:gd name="T5" fmla="*/ 2147483647 h 88"/>
                <a:gd name="T6" fmla="*/ 2147483647 w 64"/>
                <a:gd name="T7" fmla="*/ 2147483647 h 88"/>
                <a:gd name="T8" fmla="*/ 2147483647 w 64"/>
                <a:gd name="T9" fmla="*/ 2147483647 h 88"/>
                <a:gd name="T10" fmla="*/ 2147483647 w 64"/>
                <a:gd name="T11" fmla="*/ 2147483647 h 88"/>
                <a:gd name="T12" fmla="*/ 2147483647 w 64"/>
                <a:gd name="T13" fmla="*/ 2147483647 h 88"/>
                <a:gd name="T14" fmla="*/ 2147483647 w 64"/>
                <a:gd name="T15" fmla="*/ 0 h 88"/>
                <a:gd name="T16" fmla="*/ 2147483647 w 64"/>
                <a:gd name="T17" fmla="*/ 2147483647 h 88"/>
                <a:gd name="T18" fmla="*/ 0 w 64"/>
                <a:gd name="T19" fmla="*/ 2147483647 h 88"/>
                <a:gd name="T20" fmla="*/ 2147483647 w 64"/>
                <a:gd name="T21" fmla="*/ 2147483647 h 88"/>
                <a:gd name="T22" fmla="*/ 2147483647 w 64"/>
                <a:gd name="T23" fmla="*/ 2147483647 h 88"/>
                <a:gd name="T24" fmla="*/ 2147483647 w 64"/>
                <a:gd name="T25" fmla="*/ 2147483647 h 88"/>
                <a:gd name="T26" fmla="*/ 2147483647 w 64"/>
                <a:gd name="T27" fmla="*/ 2147483647 h 88"/>
                <a:gd name="T28" fmla="*/ 2147483647 w 64"/>
                <a:gd name="T29" fmla="*/ 2147483647 h 88"/>
                <a:gd name="T30" fmla="*/ 2147483647 w 64"/>
                <a:gd name="T31" fmla="*/ 2147483647 h 88"/>
                <a:gd name="T32" fmla="*/ 2147483647 w 64"/>
                <a:gd name="T33" fmla="*/ 2147483647 h 88"/>
                <a:gd name="T34" fmla="*/ 2147483647 w 64"/>
                <a:gd name="T35" fmla="*/ 2147483647 h 88"/>
                <a:gd name="T36" fmla="*/ 2147483647 w 64"/>
                <a:gd name="T37" fmla="*/ 2147483647 h 88"/>
                <a:gd name="T38" fmla="*/ 2147483647 w 64"/>
                <a:gd name="T39" fmla="*/ 2147483647 h 88"/>
                <a:gd name="T40" fmla="*/ 2147483647 w 64"/>
                <a:gd name="T41" fmla="*/ 2147483647 h 88"/>
                <a:gd name="T42" fmla="*/ 2147483647 w 64"/>
                <a:gd name="T43" fmla="*/ 2147483647 h 88"/>
                <a:gd name="T44" fmla="*/ 2147483647 w 64"/>
                <a:gd name="T45" fmla="*/ 2147483647 h 88"/>
                <a:gd name="T46" fmla="*/ 2147483647 w 64"/>
                <a:gd name="T47" fmla="*/ 2147483647 h 88"/>
                <a:gd name="T48" fmla="*/ 2147483647 w 64"/>
                <a:gd name="T49" fmla="*/ 0 h 88"/>
                <a:gd name="T50" fmla="*/ 2147483647 w 64"/>
                <a:gd name="T51" fmla="*/ 2147483647 h 88"/>
                <a:gd name="T52" fmla="*/ 0 w 64"/>
                <a:gd name="T53" fmla="*/ 2147483647 h 88"/>
                <a:gd name="T54" fmla="*/ 2147483647 w 64"/>
                <a:gd name="T55" fmla="*/ 2147483647 h 88"/>
                <a:gd name="T56" fmla="*/ 2147483647 w 64"/>
                <a:gd name="T57" fmla="*/ 2147483647 h 88"/>
                <a:gd name="T58" fmla="*/ 2147483647 w 64"/>
                <a:gd name="T59" fmla="*/ 2147483647 h 88"/>
                <a:gd name="T60" fmla="*/ 2147483647 w 64"/>
                <a:gd name="T61" fmla="*/ 2147483647 h 88"/>
                <a:gd name="T62" fmla="*/ 2147483647 w 64"/>
                <a:gd name="T63" fmla="*/ 2147483647 h 88"/>
                <a:gd name="T64" fmla="*/ 2147483647 w 64"/>
                <a:gd name="T65" fmla="*/ 2147483647 h 88"/>
                <a:gd name="T66" fmla="*/ 2147483647 w 64"/>
                <a:gd name="T67" fmla="*/ 2147483647 h 88"/>
                <a:gd name="T68" fmla="*/ 2147483647 w 64"/>
                <a:gd name="T69" fmla="*/ 2147483647 h 8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4"/>
                <a:gd name="T106" fmla="*/ 0 h 88"/>
                <a:gd name="T107" fmla="*/ 64 w 64"/>
                <a:gd name="T108" fmla="*/ 88 h 8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4" h="88">
                  <a:moveTo>
                    <a:pt x="64" y="80"/>
                  </a:move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56" y="64"/>
                  </a:lnTo>
                  <a:lnTo>
                    <a:pt x="48" y="48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40"/>
                  </a:lnTo>
                  <a:lnTo>
                    <a:pt x="24" y="56"/>
                  </a:lnTo>
                  <a:lnTo>
                    <a:pt x="16" y="80"/>
                  </a:lnTo>
                  <a:lnTo>
                    <a:pt x="32" y="88"/>
                  </a:lnTo>
                  <a:lnTo>
                    <a:pt x="40" y="88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790"/>
            <p:cNvSpPr>
              <a:spLocks/>
            </p:cNvSpPr>
            <p:nvPr/>
          </p:nvSpPr>
          <p:spPr bwMode="auto">
            <a:xfrm>
              <a:off x="1995157" y="3398613"/>
              <a:ext cx="42450" cy="51114"/>
            </a:xfrm>
            <a:custGeom>
              <a:avLst/>
              <a:gdLst>
                <a:gd name="T0" fmla="*/ 2147483647 w 40"/>
                <a:gd name="T1" fmla="*/ 2147483647 h 48"/>
                <a:gd name="T2" fmla="*/ 2147483647 w 40"/>
                <a:gd name="T3" fmla="*/ 2147483647 h 48"/>
                <a:gd name="T4" fmla="*/ 2147483647 w 40"/>
                <a:gd name="T5" fmla="*/ 2147483647 h 48"/>
                <a:gd name="T6" fmla="*/ 2147483647 w 40"/>
                <a:gd name="T7" fmla="*/ 2147483647 h 48"/>
                <a:gd name="T8" fmla="*/ 2147483647 w 40"/>
                <a:gd name="T9" fmla="*/ 2147483647 h 48"/>
                <a:gd name="T10" fmla="*/ 2147483647 w 40"/>
                <a:gd name="T11" fmla="*/ 0 h 48"/>
                <a:gd name="T12" fmla="*/ 2147483647 w 40"/>
                <a:gd name="T13" fmla="*/ 0 h 48"/>
                <a:gd name="T14" fmla="*/ 0 w 40"/>
                <a:gd name="T15" fmla="*/ 2147483647 h 48"/>
                <a:gd name="T16" fmla="*/ 2147483647 w 40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8" y="32"/>
                  </a:moveTo>
                  <a:lnTo>
                    <a:pt x="8" y="48"/>
                  </a:lnTo>
                  <a:lnTo>
                    <a:pt x="24" y="40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791"/>
            <p:cNvSpPr>
              <a:spLocks/>
            </p:cNvSpPr>
            <p:nvPr/>
          </p:nvSpPr>
          <p:spPr bwMode="auto">
            <a:xfrm>
              <a:off x="1741322" y="3780665"/>
              <a:ext cx="262498" cy="542322"/>
            </a:xfrm>
            <a:custGeom>
              <a:avLst/>
              <a:gdLst>
                <a:gd name="T0" fmla="*/ 2147483647 w 248"/>
                <a:gd name="T1" fmla="*/ 2147483647 h 512"/>
                <a:gd name="T2" fmla="*/ 2147483647 w 248"/>
                <a:gd name="T3" fmla="*/ 2147483647 h 512"/>
                <a:gd name="T4" fmla="*/ 2147483647 w 248"/>
                <a:gd name="T5" fmla="*/ 2147483647 h 512"/>
                <a:gd name="T6" fmla="*/ 2147483647 w 248"/>
                <a:gd name="T7" fmla="*/ 2147483647 h 512"/>
                <a:gd name="T8" fmla="*/ 2147483647 w 248"/>
                <a:gd name="T9" fmla="*/ 2147483647 h 512"/>
                <a:gd name="T10" fmla="*/ 2147483647 w 248"/>
                <a:gd name="T11" fmla="*/ 2147483647 h 512"/>
                <a:gd name="T12" fmla="*/ 2147483647 w 248"/>
                <a:gd name="T13" fmla="*/ 2147483647 h 512"/>
                <a:gd name="T14" fmla="*/ 2147483647 w 248"/>
                <a:gd name="T15" fmla="*/ 2147483647 h 512"/>
                <a:gd name="T16" fmla="*/ 2147483647 w 248"/>
                <a:gd name="T17" fmla="*/ 2147483647 h 512"/>
                <a:gd name="T18" fmla="*/ 2147483647 w 248"/>
                <a:gd name="T19" fmla="*/ 2147483647 h 512"/>
                <a:gd name="T20" fmla="*/ 2147483647 w 248"/>
                <a:gd name="T21" fmla="*/ 2147483647 h 512"/>
                <a:gd name="T22" fmla="*/ 2147483647 w 248"/>
                <a:gd name="T23" fmla="*/ 2147483647 h 512"/>
                <a:gd name="T24" fmla="*/ 2147483647 w 248"/>
                <a:gd name="T25" fmla="*/ 2147483647 h 512"/>
                <a:gd name="T26" fmla="*/ 2147483647 w 248"/>
                <a:gd name="T27" fmla="*/ 2147483647 h 512"/>
                <a:gd name="T28" fmla="*/ 2147483647 w 248"/>
                <a:gd name="T29" fmla="*/ 0 h 512"/>
                <a:gd name="T30" fmla="*/ 2147483647 w 248"/>
                <a:gd name="T31" fmla="*/ 0 h 512"/>
                <a:gd name="T32" fmla="*/ 2147483647 w 248"/>
                <a:gd name="T33" fmla="*/ 2147483647 h 512"/>
                <a:gd name="T34" fmla="*/ 2147483647 w 248"/>
                <a:gd name="T35" fmla="*/ 0 h 512"/>
                <a:gd name="T36" fmla="*/ 2147483647 w 248"/>
                <a:gd name="T37" fmla="*/ 0 h 512"/>
                <a:gd name="T38" fmla="*/ 2147483647 w 248"/>
                <a:gd name="T39" fmla="*/ 2147483647 h 512"/>
                <a:gd name="T40" fmla="*/ 2147483647 w 248"/>
                <a:gd name="T41" fmla="*/ 2147483647 h 512"/>
                <a:gd name="T42" fmla="*/ 2147483647 w 248"/>
                <a:gd name="T43" fmla="*/ 2147483647 h 512"/>
                <a:gd name="T44" fmla="*/ 2147483647 w 248"/>
                <a:gd name="T45" fmla="*/ 2147483647 h 512"/>
                <a:gd name="T46" fmla="*/ 2147483647 w 248"/>
                <a:gd name="T47" fmla="*/ 2147483647 h 512"/>
                <a:gd name="T48" fmla="*/ 2147483647 w 248"/>
                <a:gd name="T49" fmla="*/ 2147483647 h 512"/>
                <a:gd name="T50" fmla="*/ 2147483647 w 248"/>
                <a:gd name="T51" fmla="*/ 2147483647 h 512"/>
                <a:gd name="T52" fmla="*/ 2147483647 w 248"/>
                <a:gd name="T53" fmla="*/ 2147483647 h 512"/>
                <a:gd name="T54" fmla="*/ 2147483647 w 248"/>
                <a:gd name="T55" fmla="*/ 2147483647 h 512"/>
                <a:gd name="T56" fmla="*/ 2147483647 w 248"/>
                <a:gd name="T57" fmla="*/ 2147483647 h 512"/>
                <a:gd name="T58" fmla="*/ 2147483647 w 248"/>
                <a:gd name="T59" fmla="*/ 2147483647 h 512"/>
                <a:gd name="T60" fmla="*/ 2147483647 w 248"/>
                <a:gd name="T61" fmla="*/ 2147483647 h 512"/>
                <a:gd name="T62" fmla="*/ 2147483647 w 248"/>
                <a:gd name="T63" fmla="*/ 2147483647 h 512"/>
                <a:gd name="T64" fmla="*/ 0 w 248"/>
                <a:gd name="T65" fmla="*/ 2147483647 h 512"/>
                <a:gd name="T66" fmla="*/ 2147483647 w 248"/>
                <a:gd name="T67" fmla="*/ 2147483647 h 512"/>
                <a:gd name="T68" fmla="*/ 2147483647 w 248"/>
                <a:gd name="T69" fmla="*/ 2147483647 h 512"/>
                <a:gd name="T70" fmla="*/ 2147483647 w 248"/>
                <a:gd name="T71" fmla="*/ 2147483647 h 512"/>
                <a:gd name="T72" fmla="*/ 2147483647 w 248"/>
                <a:gd name="T73" fmla="*/ 2147483647 h 512"/>
                <a:gd name="T74" fmla="*/ 2147483647 w 248"/>
                <a:gd name="T75" fmla="*/ 2147483647 h 512"/>
                <a:gd name="T76" fmla="*/ 2147483647 w 248"/>
                <a:gd name="T77" fmla="*/ 2147483647 h 512"/>
                <a:gd name="T78" fmla="*/ 2147483647 w 248"/>
                <a:gd name="T79" fmla="*/ 2147483647 h 512"/>
                <a:gd name="T80" fmla="*/ 2147483647 w 248"/>
                <a:gd name="T81" fmla="*/ 2147483647 h 512"/>
                <a:gd name="T82" fmla="*/ 2147483647 w 248"/>
                <a:gd name="T83" fmla="*/ 2147483647 h 512"/>
                <a:gd name="T84" fmla="*/ 2147483647 w 248"/>
                <a:gd name="T85" fmla="*/ 2147483647 h 512"/>
                <a:gd name="T86" fmla="*/ 2147483647 w 248"/>
                <a:gd name="T87" fmla="*/ 2147483647 h 512"/>
                <a:gd name="T88" fmla="*/ 2147483647 w 248"/>
                <a:gd name="T89" fmla="*/ 2147483647 h 512"/>
                <a:gd name="T90" fmla="*/ 2147483647 w 248"/>
                <a:gd name="T91" fmla="*/ 2147483647 h 512"/>
                <a:gd name="T92" fmla="*/ 2147483647 w 248"/>
                <a:gd name="T93" fmla="*/ 2147483647 h 512"/>
                <a:gd name="T94" fmla="*/ 2147483647 w 248"/>
                <a:gd name="T95" fmla="*/ 2147483647 h 512"/>
                <a:gd name="T96" fmla="*/ 2147483647 w 248"/>
                <a:gd name="T97" fmla="*/ 2147483647 h 512"/>
                <a:gd name="T98" fmla="*/ 2147483647 w 248"/>
                <a:gd name="T99" fmla="*/ 2147483647 h 512"/>
                <a:gd name="T100" fmla="*/ 2147483647 w 248"/>
                <a:gd name="T101" fmla="*/ 2147483647 h 512"/>
                <a:gd name="T102" fmla="*/ 2147483647 w 248"/>
                <a:gd name="T103" fmla="*/ 2147483647 h 512"/>
                <a:gd name="T104" fmla="*/ 2147483647 w 248"/>
                <a:gd name="T105" fmla="*/ 2147483647 h 512"/>
                <a:gd name="T106" fmla="*/ 2147483647 w 248"/>
                <a:gd name="T107" fmla="*/ 2147483647 h 512"/>
                <a:gd name="T108" fmla="*/ 2147483647 w 248"/>
                <a:gd name="T109" fmla="*/ 2147483647 h 512"/>
                <a:gd name="T110" fmla="*/ 2147483647 w 248"/>
                <a:gd name="T111" fmla="*/ 2147483647 h 512"/>
                <a:gd name="T112" fmla="*/ 2147483647 w 248"/>
                <a:gd name="T113" fmla="*/ 2147483647 h 512"/>
                <a:gd name="T114" fmla="*/ 2147483647 w 248"/>
                <a:gd name="T115" fmla="*/ 2147483647 h 512"/>
                <a:gd name="T116" fmla="*/ 2147483647 w 248"/>
                <a:gd name="T117" fmla="*/ 2147483647 h 512"/>
                <a:gd name="T118" fmla="*/ 2147483647 w 248"/>
                <a:gd name="T119" fmla="*/ 2147483647 h 512"/>
                <a:gd name="T120" fmla="*/ 2147483647 w 248"/>
                <a:gd name="T121" fmla="*/ 2147483647 h 512"/>
                <a:gd name="T122" fmla="*/ 2147483647 w 248"/>
                <a:gd name="T123" fmla="*/ 2147483647 h 5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48"/>
                <a:gd name="T187" fmla="*/ 0 h 512"/>
                <a:gd name="T188" fmla="*/ 248 w 248"/>
                <a:gd name="T189" fmla="*/ 512 h 5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48" h="512">
                  <a:moveTo>
                    <a:pt x="192" y="144"/>
                  </a:moveTo>
                  <a:lnTo>
                    <a:pt x="192" y="128"/>
                  </a:lnTo>
                  <a:lnTo>
                    <a:pt x="200" y="112"/>
                  </a:lnTo>
                  <a:lnTo>
                    <a:pt x="232" y="88"/>
                  </a:lnTo>
                  <a:lnTo>
                    <a:pt x="240" y="80"/>
                  </a:lnTo>
                  <a:lnTo>
                    <a:pt x="248" y="56"/>
                  </a:lnTo>
                  <a:lnTo>
                    <a:pt x="248" y="48"/>
                  </a:lnTo>
                  <a:lnTo>
                    <a:pt x="232" y="56"/>
                  </a:lnTo>
                  <a:lnTo>
                    <a:pt x="208" y="72"/>
                  </a:lnTo>
                  <a:lnTo>
                    <a:pt x="192" y="64"/>
                  </a:lnTo>
                  <a:lnTo>
                    <a:pt x="192" y="40"/>
                  </a:lnTo>
                  <a:lnTo>
                    <a:pt x="184" y="32"/>
                  </a:lnTo>
                  <a:lnTo>
                    <a:pt x="160" y="24"/>
                  </a:lnTo>
                  <a:lnTo>
                    <a:pt x="144" y="16"/>
                  </a:lnTo>
                  <a:lnTo>
                    <a:pt x="136" y="0"/>
                  </a:lnTo>
                  <a:lnTo>
                    <a:pt x="120" y="0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80" y="8"/>
                  </a:lnTo>
                  <a:lnTo>
                    <a:pt x="80" y="24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56" y="80"/>
                  </a:lnTo>
                  <a:lnTo>
                    <a:pt x="48" y="128"/>
                  </a:lnTo>
                  <a:lnTo>
                    <a:pt x="48" y="168"/>
                  </a:lnTo>
                  <a:lnTo>
                    <a:pt x="24" y="224"/>
                  </a:lnTo>
                  <a:lnTo>
                    <a:pt x="24" y="280"/>
                  </a:lnTo>
                  <a:lnTo>
                    <a:pt x="24" y="304"/>
                  </a:lnTo>
                  <a:lnTo>
                    <a:pt x="16" y="336"/>
                  </a:lnTo>
                  <a:lnTo>
                    <a:pt x="24" y="352"/>
                  </a:lnTo>
                  <a:lnTo>
                    <a:pt x="16" y="416"/>
                  </a:lnTo>
                  <a:lnTo>
                    <a:pt x="0" y="440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80" y="512"/>
                  </a:lnTo>
                  <a:lnTo>
                    <a:pt x="64" y="496"/>
                  </a:lnTo>
                  <a:lnTo>
                    <a:pt x="56" y="472"/>
                  </a:lnTo>
                  <a:lnTo>
                    <a:pt x="64" y="448"/>
                  </a:lnTo>
                  <a:lnTo>
                    <a:pt x="80" y="424"/>
                  </a:lnTo>
                  <a:lnTo>
                    <a:pt x="88" y="416"/>
                  </a:lnTo>
                  <a:lnTo>
                    <a:pt x="96" y="392"/>
                  </a:lnTo>
                  <a:lnTo>
                    <a:pt x="88" y="384"/>
                  </a:lnTo>
                  <a:lnTo>
                    <a:pt x="80" y="368"/>
                  </a:lnTo>
                  <a:lnTo>
                    <a:pt x="96" y="344"/>
                  </a:lnTo>
                  <a:lnTo>
                    <a:pt x="112" y="328"/>
                  </a:lnTo>
                  <a:lnTo>
                    <a:pt x="120" y="304"/>
                  </a:lnTo>
                  <a:lnTo>
                    <a:pt x="120" y="296"/>
                  </a:lnTo>
                  <a:lnTo>
                    <a:pt x="112" y="296"/>
                  </a:lnTo>
                  <a:lnTo>
                    <a:pt x="112" y="288"/>
                  </a:lnTo>
                  <a:lnTo>
                    <a:pt x="136" y="280"/>
                  </a:lnTo>
                  <a:lnTo>
                    <a:pt x="144" y="264"/>
                  </a:lnTo>
                  <a:lnTo>
                    <a:pt x="152" y="248"/>
                  </a:lnTo>
                  <a:lnTo>
                    <a:pt x="192" y="232"/>
                  </a:lnTo>
                  <a:lnTo>
                    <a:pt x="200" y="224"/>
                  </a:lnTo>
                  <a:lnTo>
                    <a:pt x="208" y="224"/>
                  </a:lnTo>
                  <a:lnTo>
                    <a:pt x="216" y="200"/>
                  </a:lnTo>
                  <a:lnTo>
                    <a:pt x="208" y="184"/>
                  </a:lnTo>
                  <a:lnTo>
                    <a:pt x="192" y="176"/>
                  </a:lnTo>
                  <a:lnTo>
                    <a:pt x="208" y="176"/>
                  </a:lnTo>
                  <a:lnTo>
                    <a:pt x="192" y="168"/>
                  </a:lnTo>
                  <a:lnTo>
                    <a:pt x="192" y="14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792"/>
            <p:cNvSpPr>
              <a:spLocks/>
            </p:cNvSpPr>
            <p:nvPr/>
          </p:nvSpPr>
          <p:spPr bwMode="auto">
            <a:xfrm>
              <a:off x="1885133" y="3746877"/>
              <a:ext cx="118687" cy="110024"/>
            </a:xfrm>
            <a:custGeom>
              <a:avLst/>
              <a:gdLst>
                <a:gd name="T0" fmla="*/ 2147483647 w 112"/>
                <a:gd name="T1" fmla="*/ 0 h 104"/>
                <a:gd name="T2" fmla="*/ 0 w 112"/>
                <a:gd name="T3" fmla="*/ 2147483647 h 104"/>
                <a:gd name="T4" fmla="*/ 0 w 112"/>
                <a:gd name="T5" fmla="*/ 2147483647 h 104"/>
                <a:gd name="T6" fmla="*/ 2147483647 w 112"/>
                <a:gd name="T7" fmla="*/ 2147483647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2147483647 w 112"/>
                <a:gd name="T25" fmla="*/ 2147483647 h 104"/>
                <a:gd name="T26" fmla="*/ 2147483647 w 112"/>
                <a:gd name="T27" fmla="*/ 2147483647 h 104"/>
                <a:gd name="T28" fmla="*/ 2147483647 w 112"/>
                <a:gd name="T29" fmla="*/ 2147483647 h 104"/>
                <a:gd name="T30" fmla="*/ 2147483647 w 112"/>
                <a:gd name="T31" fmla="*/ 2147483647 h 104"/>
                <a:gd name="T32" fmla="*/ 2147483647 w 112"/>
                <a:gd name="T33" fmla="*/ 2147483647 h 104"/>
                <a:gd name="T34" fmla="*/ 2147483647 w 112"/>
                <a:gd name="T35" fmla="*/ 0 h 104"/>
                <a:gd name="T36" fmla="*/ 2147483647 w 112"/>
                <a:gd name="T37" fmla="*/ 0 h 104"/>
                <a:gd name="T38" fmla="*/ 2147483647 w 112"/>
                <a:gd name="T39" fmla="*/ 0 h 10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2"/>
                <a:gd name="T61" fmla="*/ 0 h 104"/>
                <a:gd name="T62" fmla="*/ 112 w 112"/>
                <a:gd name="T63" fmla="*/ 104 h 10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2" h="104">
                  <a:moveTo>
                    <a:pt x="32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8" y="64"/>
                  </a:lnTo>
                  <a:lnTo>
                    <a:pt x="56" y="72"/>
                  </a:lnTo>
                  <a:lnTo>
                    <a:pt x="56" y="96"/>
                  </a:lnTo>
                  <a:lnTo>
                    <a:pt x="72" y="104"/>
                  </a:lnTo>
                  <a:lnTo>
                    <a:pt x="96" y="88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04" y="56"/>
                  </a:lnTo>
                  <a:lnTo>
                    <a:pt x="96" y="56"/>
                  </a:lnTo>
                  <a:lnTo>
                    <a:pt x="80" y="32"/>
                  </a:lnTo>
                  <a:lnTo>
                    <a:pt x="72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793"/>
            <p:cNvSpPr>
              <a:spLocks/>
            </p:cNvSpPr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794"/>
            <p:cNvSpPr>
              <a:spLocks/>
            </p:cNvSpPr>
            <p:nvPr/>
          </p:nvSpPr>
          <p:spPr bwMode="auto">
            <a:xfrm>
              <a:off x="1791569" y="3610864"/>
              <a:ext cx="152474" cy="178464"/>
            </a:xfrm>
            <a:custGeom>
              <a:avLst/>
              <a:gdLst>
                <a:gd name="T0" fmla="*/ 2147483647 w 144"/>
                <a:gd name="T1" fmla="*/ 2147483647 h 168"/>
                <a:gd name="T2" fmla="*/ 2147483647 w 144"/>
                <a:gd name="T3" fmla="*/ 2147483647 h 168"/>
                <a:gd name="T4" fmla="*/ 2147483647 w 144"/>
                <a:gd name="T5" fmla="*/ 2147483647 h 168"/>
                <a:gd name="T6" fmla="*/ 2147483647 w 144"/>
                <a:gd name="T7" fmla="*/ 2147483647 h 168"/>
                <a:gd name="T8" fmla="*/ 2147483647 w 144"/>
                <a:gd name="T9" fmla="*/ 2147483647 h 168"/>
                <a:gd name="T10" fmla="*/ 2147483647 w 144"/>
                <a:gd name="T11" fmla="*/ 2147483647 h 168"/>
                <a:gd name="T12" fmla="*/ 2147483647 w 144"/>
                <a:gd name="T13" fmla="*/ 2147483647 h 168"/>
                <a:gd name="T14" fmla="*/ 2147483647 w 144"/>
                <a:gd name="T15" fmla="*/ 2147483647 h 168"/>
                <a:gd name="T16" fmla="*/ 2147483647 w 144"/>
                <a:gd name="T17" fmla="*/ 2147483647 h 168"/>
                <a:gd name="T18" fmla="*/ 2147483647 w 144"/>
                <a:gd name="T19" fmla="*/ 2147483647 h 168"/>
                <a:gd name="T20" fmla="*/ 2147483647 w 144"/>
                <a:gd name="T21" fmla="*/ 2147483647 h 168"/>
                <a:gd name="T22" fmla="*/ 2147483647 w 144"/>
                <a:gd name="T23" fmla="*/ 2147483647 h 168"/>
                <a:gd name="T24" fmla="*/ 2147483647 w 144"/>
                <a:gd name="T25" fmla="*/ 2147483647 h 168"/>
                <a:gd name="T26" fmla="*/ 2147483647 w 144"/>
                <a:gd name="T27" fmla="*/ 0 h 168"/>
                <a:gd name="T28" fmla="*/ 2147483647 w 144"/>
                <a:gd name="T29" fmla="*/ 2147483647 h 168"/>
                <a:gd name="T30" fmla="*/ 0 w 144"/>
                <a:gd name="T31" fmla="*/ 2147483647 h 168"/>
                <a:gd name="T32" fmla="*/ 2147483647 w 144"/>
                <a:gd name="T33" fmla="*/ 2147483647 h 168"/>
                <a:gd name="T34" fmla="*/ 2147483647 w 144"/>
                <a:gd name="T35" fmla="*/ 2147483647 h 168"/>
                <a:gd name="T36" fmla="*/ 0 w 144"/>
                <a:gd name="T37" fmla="*/ 2147483647 h 168"/>
                <a:gd name="T38" fmla="*/ 0 w 144"/>
                <a:gd name="T39" fmla="*/ 2147483647 h 168"/>
                <a:gd name="T40" fmla="*/ 2147483647 w 144"/>
                <a:gd name="T41" fmla="*/ 2147483647 h 168"/>
                <a:gd name="T42" fmla="*/ 2147483647 w 144"/>
                <a:gd name="T43" fmla="*/ 2147483647 h 168"/>
                <a:gd name="T44" fmla="*/ 2147483647 w 144"/>
                <a:gd name="T45" fmla="*/ 2147483647 h 168"/>
                <a:gd name="T46" fmla="*/ 2147483647 w 144"/>
                <a:gd name="T47" fmla="*/ 2147483647 h 168"/>
                <a:gd name="T48" fmla="*/ 2147483647 w 144"/>
                <a:gd name="T49" fmla="*/ 2147483647 h 168"/>
                <a:gd name="T50" fmla="*/ 2147483647 w 144"/>
                <a:gd name="T51" fmla="*/ 2147483647 h 168"/>
                <a:gd name="T52" fmla="*/ 2147483647 w 144"/>
                <a:gd name="T53" fmla="*/ 2147483647 h 168"/>
                <a:gd name="T54" fmla="*/ 2147483647 w 144"/>
                <a:gd name="T55" fmla="*/ 2147483647 h 168"/>
                <a:gd name="T56" fmla="*/ 2147483647 w 144"/>
                <a:gd name="T57" fmla="*/ 2147483647 h 1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4"/>
                <a:gd name="T88" fmla="*/ 0 h 168"/>
                <a:gd name="T89" fmla="*/ 144 w 144"/>
                <a:gd name="T90" fmla="*/ 168 h 1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4" h="168">
                  <a:moveTo>
                    <a:pt x="88" y="160"/>
                  </a:moveTo>
                  <a:lnTo>
                    <a:pt x="88" y="152"/>
                  </a:lnTo>
                  <a:lnTo>
                    <a:pt x="120" y="128"/>
                  </a:lnTo>
                  <a:lnTo>
                    <a:pt x="136" y="128"/>
                  </a:lnTo>
                  <a:lnTo>
                    <a:pt x="144" y="128"/>
                  </a:lnTo>
                  <a:lnTo>
                    <a:pt x="144" y="104"/>
                  </a:lnTo>
                  <a:lnTo>
                    <a:pt x="144" y="88"/>
                  </a:lnTo>
                  <a:lnTo>
                    <a:pt x="120" y="80"/>
                  </a:lnTo>
                  <a:lnTo>
                    <a:pt x="112" y="72"/>
                  </a:lnTo>
                  <a:lnTo>
                    <a:pt x="112" y="56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64"/>
                  </a:lnTo>
                  <a:lnTo>
                    <a:pt x="0" y="88"/>
                  </a:lnTo>
                  <a:lnTo>
                    <a:pt x="0" y="104"/>
                  </a:lnTo>
                  <a:lnTo>
                    <a:pt x="16" y="112"/>
                  </a:lnTo>
                  <a:lnTo>
                    <a:pt x="8" y="128"/>
                  </a:lnTo>
                  <a:lnTo>
                    <a:pt x="24" y="160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48" y="160"/>
                  </a:lnTo>
                  <a:lnTo>
                    <a:pt x="64" y="168"/>
                  </a:lnTo>
                  <a:lnTo>
                    <a:pt x="72" y="160"/>
                  </a:lnTo>
                  <a:lnTo>
                    <a:pt x="88" y="16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795"/>
            <p:cNvSpPr>
              <a:spLocks/>
            </p:cNvSpPr>
            <p:nvPr/>
          </p:nvSpPr>
          <p:spPr bwMode="auto">
            <a:xfrm>
              <a:off x="1741322" y="3407276"/>
              <a:ext cx="517199" cy="550986"/>
            </a:xfrm>
            <a:custGeom>
              <a:avLst/>
              <a:gdLst>
                <a:gd name="T0" fmla="*/ 2147483647 w 488"/>
                <a:gd name="T1" fmla="*/ 2147483647 h 520"/>
                <a:gd name="T2" fmla="*/ 2147483647 w 488"/>
                <a:gd name="T3" fmla="*/ 2147483647 h 520"/>
                <a:gd name="T4" fmla="*/ 2147483647 w 488"/>
                <a:gd name="T5" fmla="*/ 2147483647 h 520"/>
                <a:gd name="T6" fmla="*/ 2147483647 w 488"/>
                <a:gd name="T7" fmla="*/ 2147483647 h 520"/>
                <a:gd name="T8" fmla="*/ 2147483647 w 488"/>
                <a:gd name="T9" fmla="*/ 2147483647 h 520"/>
                <a:gd name="T10" fmla="*/ 2147483647 w 488"/>
                <a:gd name="T11" fmla="*/ 2147483647 h 520"/>
                <a:gd name="T12" fmla="*/ 2147483647 w 488"/>
                <a:gd name="T13" fmla="*/ 2147483647 h 520"/>
                <a:gd name="T14" fmla="*/ 2147483647 w 488"/>
                <a:gd name="T15" fmla="*/ 2147483647 h 520"/>
                <a:gd name="T16" fmla="*/ 2147483647 w 488"/>
                <a:gd name="T17" fmla="*/ 2147483647 h 520"/>
                <a:gd name="T18" fmla="*/ 2147483647 w 488"/>
                <a:gd name="T19" fmla="*/ 2147483647 h 520"/>
                <a:gd name="T20" fmla="*/ 2147483647 w 488"/>
                <a:gd name="T21" fmla="*/ 2147483647 h 520"/>
                <a:gd name="T22" fmla="*/ 2147483647 w 488"/>
                <a:gd name="T23" fmla="*/ 2147483647 h 520"/>
                <a:gd name="T24" fmla="*/ 2147483647 w 488"/>
                <a:gd name="T25" fmla="*/ 2147483647 h 520"/>
                <a:gd name="T26" fmla="*/ 2147483647 w 488"/>
                <a:gd name="T27" fmla="*/ 2147483647 h 520"/>
                <a:gd name="T28" fmla="*/ 2147483647 w 488"/>
                <a:gd name="T29" fmla="*/ 2147483647 h 520"/>
                <a:gd name="T30" fmla="*/ 2147483647 w 488"/>
                <a:gd name="T31" fmla="*/ 2147483647 h 520"/>
                <a:gd name="T32" fmla="*/ 2147483647 w 488"/>
                <a:gd name="T33" fmla="*/ 2147483647 h 520"/>
                <a:gd name="T34" fmla="*/ 2147483647 w 488"/>
                <a:gd name="T35" fmla="*/ 2147483647 h 520"/>
                <a:gd name="T36" fmla="*/ 2147483647 w 488"/>
                <a:gd name="T37" fmla="*/ 2147483647 h 520"/>
                <a:gd name="T38" fmla="*/ 2147483647 w 488"/>
                <a:gd name="T39" fmla="*/ 2147483647 h 520"/>
                <a:gd name="T40" fmla="*/ 2147483647 w 488"/>
                <a:gd name="T41" fmla="*/ 2147483647 h 520"/>
                <a:gd name="T42" fmla="*/ 2147483647 w 488"/>
                <a:gd name="T43" fmla="*/ 2147483647 h 520"/>
                <a:gd name="T44" fmla="*/ 2147483647 w 488"/>
                <a:gd name="T45" fmla="*/ 2147483647 h 520"/>
                <a:gd name="T46" fmla="*/ 2147483647 w 488"/>
                <a:gd name="T47" fmla="*/ 0 h 520"/>
                <a:gd name="T48" fmla="*/ 2147483647 w 488"/>
                <a:gd name="T49" fmla="*/ 2147483647 h 520"/>
                <a:gd name="T50" fmla="*/ 2147483647 w 488"/>
                <a:gd name="T51" fmla="*/ 2147483647 h 520"/>
                <a:gd name="T52" fmla="*/ 2147483647 w 488"/>
                <a:gd name="T53" fmla="*/ 2147483647 h 520"/>
                <a:gd name="T54" fmla="*/ 2147483647 w 488"/>
                <a:gd name="T55" fmla="*/ 2147483647 h 520"/>
                <a:gd name="T56" fmla="*/ 2147483647 w 488"/>
                <a:gd name="T57" fmla="*/ 2147483647 h 520"/>
                <a:gd name="T58" fmla="*/ 2147483647 w 488"/>
                <a:gd name="T59" fmla="*/ 2147483647 h 520"/>
                <a:gd name="T60" fmla="*/ 0 w 488"/>
                <a:gd name="T61" fmla="*/ 2147483647 h 520"/>
                <a:gd name="T62" fmla="*/ 2147483647 w 488"/>
                <a:gd name="T63" fmla="*/ 2147483647 h 520"/>
                <a:gd name="T64" fmla="*/ 2147483647 w 488"/>
                <a:gd name="T65" fmla="*/ 2147483647 h 520"/>
                <a:gd name="T66" fmla="*/ 2147483647 w 488"/>
                <a:gd name="T67" fmla="*/ 2147483647 h 520"/>
                <a:gd name="T68" fmla="*/ 2147483647 w 488"/>
                <a:gd name="T69" fmla="*/ 2147483647 h 520"/>
                <a:gd name="T70" fmla="*/ 2147483647 w 488"/>
                <a:gd name="T71" fmla="*/ 2147483647 h 520"/>
                <a:gd name="T72" fmla="*/ 2147483647 w 488"/>
                <a:gd name="T73" fmla="*/ 2147483647 h 520"/>
                <a:gd name="T74" fmla="*/ 2147483647 w 488"/>
                <a:gd name="T75" fmla="*/ 2147483647 h 520"/>
                <a:gd name="T76" fmla="*/ 2147483647 w 488"/>
                <a:gd name="T77" fmla="*/ 2147483647 h 5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88"/>
                <a:gd name="T118" fmla="*/ 0 h 520"/>
                <a:gd name="T119" fmla="*/ 488 w 488"/>
                <a:gd name="T120" fmla="*/ 520 h 5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88" h="520">
                  <a:moveTo>
                    <a:pt x="248" y="400"/>
                  </a:moveTo>
                  <a:lnTo>
                    <a:pt x="248" y="408"/>
                  </a:lnTo>
                  <a:lnTo>
                    <a:pt x="240" y="432"/>
                  </a:lnTo>
                  <a:lnTo>
                    <a:pt x="232" y="440"/>
                  </a:lnTo>
                  <a:lnTo>
                    <a:pt x="200" y="464"/>
                  </a:lnTo>
                  <a:lnTo>
                    <a:pt x="208" y="464"/>
                  </a:lnTo>
                  <a:lnTo>
                    <a:pt x="200" y="464"/>
                  </a:lnTo>
                  <a:lnTo>
                    <a:pt x="216" y="472"/>
                  </a:lnTo>
                  <a:lnTo>
                    <a:pt x="232" y="480"/>
                  </a:lnTo>
                  <a:lnTo>
                    <a:pt x="248" y="496"/>
                  </a:lnTo>
                  <a:lnTo>
                    <a:pt x="256" y="520"/>
                  </a:lnTo>
                  <a:lnTo>
                    <a:pt x="264" y="504"/>
                  </a:lnTo>
                  <a:lnTo>
                    <a:pt x="280" y="488"/>
                  </a:lnTo>
                  <a:lnTo>
                    <a:pt x="296" y="472"/>
                  </a:lnTo>
                  <a:lnTo>
                    <a:pt x="312" y="416"/>
                  </a:lnTo>
                  <a:lnTo>
                    <a:pt x="328" y="392"/>
                  </a:lnTo>
                  <a:lnTo>
                    <a:pt x="368" y="368"/>
                  </a:lnTo>
                  <a:lnTo>
                    <a:pt x="400" y="360"/>
                  </a:lnTo>
                  <a:lnTo>
                    <a:pt x="408" y="360"/>
                  </a:lnTo>
                  <a:lnTo>
                    <a:pt x="416" y="344"/>
                  </a:lnTo>
                  <a:lnTo>
                    <a:pt x="416" y="328"/>
                  </a:lnTo>
                  <a:lnTo>
                    <a:pt x="432" y="304"/>
                  </a:lnTo>
                  <a:lnTo>
                    <a:pt x="432" y="296"/>
                  </a:lnTo>
                  <a:lnTo>
                    <a:pt x="440" y="232"/>
                  </a:lnTo>
                  <a:lnTo>
                    <a:pt x="448" y="224"/>
                  </a:lnTo>
                  <a:lnTo>
                    <a:pt x="488" y="176"/>
                  </a:lnTo>
                  <a:lnTo>
                    <a:pt x="488" y="160"/>
                  </a:lnTo>
                  <a:lnTo>
                    <a:pt x="480" y="136"/>
                  </a:lnTo>
                  <a:lnTo>
                    <a:pt x="456" y="128"/>
                  </a:lnTo>
                  <a:lnTo>
                    <a:pt x="424" y="104"/>
                  </a:lnTo>
                  <a:lnTo>
                    <a:pt x="384" y="104"/>
                  </a:lnTo>
                  <a:lnTo>
                    <a:pt x="368" y="96"/>
                  </a:lnTo>
                  <a:lnTo>
                    <a:pt x="360" y="88"/>
                  </a:lnTo>
                  <a:lnTo>
                    <a:pt x="328" y="72"/>
                  </a:lnTo>
                  <a:lnTo>
                    <a:pt x="304" y="56"/>
                  </a:lnTo>
                  <a:lnTo>
                    <a:pt x="296" y="40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64" y="32"/>
                  </a:lnTo>
                  <a:lnTo>
                    <a:pt x="248" y="40"/>
                  </a:lnTo>
                  <a:lnTo>
                    <a:pt x="224" y="40"/>
                  </a:lnTo>
                  <a:lnTo>
                    <a:pt x="216" y="40"/>
                  </a:lnTo>
                  <a:lnTo>
                    <a:pt x="192" y="48"/>
                  </a:lnTo>
                  <a:lnTo>
                    <a:pt x="184" y="48"/>
                  </a:lnTo>
                  <a:lnTo>
                    <a:pt x="168" y="40"/>
                  </a:lnTo>
                  <a:lnTo>
                    <a:pt x="176" y="16"/>
                  </a:lnTo>
                  <a:lnTo>
                    <a:pt x="168" y="0"/>
                  </a:lnTo>
                  <a:lnTo>
                    <a:pt x="160" y="0"/>
                  </a:lnTo>
                  <a:lnTo>
                    <a:pt x="160" y="8"/>
                  </a:lnTo>
                  <a:lnTo>
                    <a:pt x="144" y="16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28" y="48"/>
                  </a:lnTo>
                  <a:lnTo>
                    <a:pt x="88" y="56"/>
                  </a:lnTo>
                  <a:lnTo>
                    <a:pt x="80" y="48"/>
                  </a:lnTo>
                  <a:lnTo>
                    <a:pt x="48" y="56"/>
                  </a:lnTo>
                  <a:lnTo>
                    <a:pt x="48" y="72"/>
                  </a:lnTo>
                  <a:lnTo>
                    <a:pt x="40" y="120"/>
                  </a:lnTo>
                  <a:lnTo>
                    <a:pt x="32" y="112"/>
                  </a:lnTo>
                  <a:lnTo>
                    <a:pt x="32" y="120"/>
                  </a:lnTo>
                  <a:lnTo>
                    <a:pt x="16" y="128"/>
                  </a:lnTo>
                  <a:lnTo>
                    <a:pt x="0" y="152"/>
                  </a:lnTo>
                  <a:lnTo>
                    <a:pt x="0" y="176"/>
                  </a:lnTo>
                  <a:lnTo>
                    <a:pt x="16" y="192"/>
                  </a:lnTo>
                  <a:lnTo>
                    <a:pt x="40" y="184"/>
                  </a:lnTo>
                  <a:lnTo>
                    <a:pt x="40" y="208"/>
                  </a:lnTo>
                  <a:lnTo>
                    <a:pt x="48" y="208"/>
                  </a:lnTo>
                  <a:lnTo>
                    <a:pt x="64" y="208"/>
                  </a:lnTo>
                  <a:lnTo>
                    <a:pt x="80" y="192"/>
                  </a:lnTo>
                  <a:lnTo>
                    <a:pt x="104" y="200"/>
                  </a:lnTo>
                  <a:lnTo>
                    <a:pt x="112" y="224"/>
                  </a:lnTo>
                  <a:lnTo>
                    <a:pt x="136" y="232"/>
                  </a:lnTo>
                  <a:lnTo>
                    <a:pt x="160" y="248"/>
                  </a:lnTo>
                  <a:lnTo>
                    <a:pt x="160" y="264"/>
                  </a:lnTo>
                  <a:lnTo>
                    <a:pt x="168" y="272"/>
                  </a:lnTo>
                  <a:lnTo>
                    <a:pt x="192" y="280"/>
                  </a:lnTo>
                  <a:lnTo>
                    <a:pt x="192" y="296"/>
                  </a:lnTo>
                  <a:lnTo>
                    <a:pt x="192" y="320"/>
                  </a:lnTo>
                  <a:lnTo>
                    <a:pt x="248" y="40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796"/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w 56"/>
                <a:gd name="T17" fmla="*/ 0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6"/>
                <a:gd name="T28" fmla="*/ 0 h 80"/>
                <a:gd name="T29" fmla="*/ 56 w 56"/>
                <a:gd name="T30" fmla="*/ 80 h 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797"/>
            <p:cNvSpPr>
              <a:spLocks/>
            </p:cNvSpPr>
            <p:nvPr/>
          </p:nvSpPr>
          <p:spPr bwMode="auto">
            <a:xfrm>
              <a:off x="1944043" y="3899352"/>
              <a:ext cx="68440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0 h 80"/>
                <a:gd name="T6" fmla="*/ 0 w 64"/>
                <a:gd name="T7" fmla="*/ 2147483647 h 80"/>
                <a:gd name="T8" fmla="*/ 0 w 64"/>
                <a:gd name="T9" fmla="*/ 2147483647 h 80"/>
                <a:gd name="T10" fmla="*/ 0 w 64"/>
                <a:gd name="T11" fmla="*/ 2147483647 h 80"/>
                <a:gd name="T12" fmla="*/ 2147483647 w 64"/>
                <a:gd name="T13" fmla="*/ 2147483647 h 80"/>
                <a:gd name="T14" fmla="*/ 2147483647 w 64"/>
                <a:gd name="T15" fmla="*/ 2147483647 h 80"/>
                <a:gd name="T16" fmla="*/ 2147483647 w 64"/>
                <a:gd name="T17" fmla="*/ 2147483647 h 80"/>
                <a:gd name="T18" fmla="*/ 2147483647 w 64"/>
                <a:gd name="T19" fmla="*/ 2147483647 h 80"/>
                <a:gd name="T20" fmla="*/ 2147483647 w 64"/>
                <a:gd name="T21" fmla="*/ 2147483647 h 80"/>
                <a:gd name="T22" fmla="*/ 2147483647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40" y="16"/>
                  </a:move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80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56" y="32"/>
                  </a:lnTo>
                  <a:lnTo>
                    <a:pt x="40" y="1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798"/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799"/>
            <p:cNvSpPr>
              <a:spLocks/>
            </p:cNvSpPr>
            <p:nvPr/>
          </p:nvSpPr>
          <p:spPr bwMode="auto">
            <a:xfrm>
              <a:off x="1944043" y="3746877"/>
              <a:ext cx="59777" cy="84900"/>
            </a:xfrm>
            <a:custGeom>
              <a:avLst/>
              <a:gdLst>
                <a:gd name="T0" fmla="*/ 0 w 56"/>
                <a:gd name="T1" fmla="*/ 0 h 80"/>
                <a:gd name="T2" fmla="*/ 0 w 56"/>
                <a:gd name="T3" fmla="*/ 2147483647 h 80"/>
                <a:gd name="T4" fmla="*/ 2147483647 w 56"/>
                <a:gd name="T5" fmla="*/ 2147483647 h 80"/>
                <a:gd name="T6" fmla="*/ 2147483647 w 56"/>
                <a:gd name="T7" fmla="*/ 2147483647 h 80"/>
                <a:gd name="T8" fmla="*/ 2147483647 w 56"/>
                <a:gd name="T9" fmla="*/ 2147483647 h 80"/>
                <a:gd name="T10" fmla="*/ 2147483647 w 56"/>
                <a:gd name="T11" fmla="*/ 2147483647 h 80"/>
                <a:gd name="T12" fmla="*/ 2147483647 w 56"/>
                <a:gd name="T13" fmla="*/ 2147483647 h 80"/>
                <a:gd name="T14" fmla="*/ 2147483647 w 56"/>
                <a:gd name="T15" fmla="*/ 2147483647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80"/>
                <a:gd name="T26" fmla="*/ 56 w 56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80">
                  <a:moveTo>
                    <a:pt x="0" y="0"/>
                  </a:moveTo>
                  <a:lnTo>
                    <a:pt x="0" y="8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40" y="56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56" y="80"/>
                  </a:lnTo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800"/>
            <p:cNvSpPr>
              <a:spLocks/>
            </p:cNvSpPr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56"/>
                <a:gd name="T38" fmla="*/ 48 w 48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801"/>
            <p:cNvSpPr>
              <a:spLocks/>
            </p:cNvSpPr>
            <p:nvPr/>
          </p:nvSpPr>
          <p:spPr bwMode="auto">
            <a:xfrm>
              <a:off x="1749119" y="3313713"/>
              <a:ext cx="178464" cy="153341"/>
            </a:xfrm>
            <a:custGeom>
              <a:avLst/>
              <a:gdLst>
                <a:gd name="T0" fmla="*/ 2147483647 w 168"/>
                <a:gd name="T1" fmla="*/ 2147483647 h 144"/>
                <a:gd name="T2" fmla="*/ 2147483647 w 168"/>
                <a:gd name="T3" fmla="*/ 2147483647 h 144"/>
                <a:gd name="T4" fmla="*/ 2147483647 w 168"/>
                <a:gd name="T5" fmla="*/ 2147483647 h 144"/>
                <a:gd name="T6" fmla="*/ 2147483647 w 168"/>
                <a:gd name="T7" fmla="*/ 2147483647 h 144"/>
                <a:gd name="T8" fmla="*/ 2147483647 w 168"/>
                <a:gd name="T9" fmla="*/ 2147483647 h 144"/>
                <a:gd name="T10" fmla="*/ 2147483647 w 168"/>
                <a:gd name="T11" fmla="*/ 2147483647 h 144"/>
                <a:gd name="T12" fmla="*/ 2147483647 w 168"/>
                <a:gd name="T13" fmla="*/ 2147483647 h 144"/>
                <a:gd name="T14" fmla="*/ 2147483647 w 168"/>
                <a:gd name="T15" fmla="*/ 2147483647 h 144"/>
                <a:gd name="T16" fmla="*/ 2147483647 w 168"/>
                <a:gd name="T17" fmla="*/ 2147483647 h 144"/>
                <a:gd name="T18" fmla="*/ 2147483647 w 168"/>
                <a:gd name="T19" fmla="*/ 2147483647 h 144"/>
                <a:gd name="T20" fmla="*/ 2147483647 w 168"/>
                <a:gd name="T21" fmla="*/ 2147483647 h 144"/>
                <a:gd name="T22" fmla="*/ 2147483647 w 168"/>
                <a:gd name="T23" fmla="*/ 2147483647 h 144"/>
                <a:gd name="T24" fmla="*/ 2147483647 w 168"/>
                <a:gd name="T25" fmla="*/ 0 h 144"/>
                <a:gd name="T26" fmla="*/ 0 w 168"/>
                <a:gd name="T27" fmla="*/ 2147483647 h 144"/>
                <a:gd name="T28" fmla="*/ 0 w 168"/>
                <a:gd name="T29" fmla="*/ 2147483647 h 144"/>
                <a:gd name="T30" fmla="*/ 2147483647 w 168"/>
                <a:gd name="T31" fmla="*/ 2147483647 h 144"/>
                <a:gd name="T32" fmla="*/ 2147483647 w 168"/>
                <a:gd name="T33" fmla="*/ 2147483647 h 144"/>
                <a:gd name="T34" fmla="*/ 2147483647 w 168"/>
                <a:gd name="T35" fmla="*/ 2147483647 h 144"/>
                <a:gd name="T36" fmla="*/ 2147483647 w 168"/>
                <a:gd name="T37" fmla="*/ 2147483647 h 144"/>
                <a:gd name="T38" fmla="*/ 2147483647 w 168"/>
                <a:gd name="T39" fmla="*/ 2147483647 h 144"/>
                <a:gd name="T40" fmla="*/ 2147483647 w 168"/>
                <a:gd name="T41" fmla="*/ 2147483647 h 144"/>
                <a:gd name="T42" fmla="*/ 2147483647 w 168"/>
                <a:gd name="T43" fmla="*/ 2147483647 h 144"/>
                <a:gd name="T44" fmla="*/ 2147483647 w 168"/>
                <a:gd name="T45" fmla="*/ 2147483647 h 144"/>
                <a:gd name="T46" fmla="*/ 2147483647 w 168"/>
                <a:gd name="T47" fmla="*/ 2147483647 h 144"/>
                <a:gd name="T48" fmla="*/ 2147483647 w 168"/>
                <a:gd name="T49" fmla="*/ 2147483647 h 144"/>
                <a:gd name="T50" fmla="*/ 2147483647 w 168"/>
                <a:gd name="T51" fmla="*/ 2147483647 h 144"/>
                <a:gd name="T52" fmla="*/ 2147483647 w 168"/>
                <a:gd name="T53" fmla="*/ 2147483647 h 144"/>
                <a:gd name="T54" fmla="*/ 2147483647 w 168"/>
                <a:gd name="T55" fmla="*/ 2147483647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8"/>
                <a:gd name="T85" fmla="*/ 0 h 144"/>
                <a:gd name="T86" fmla="*/ 168 w 168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8" h="144">
                  <a:moveTo>
                    <a:pt x="152" y="88"/>
                  </a:moveTo>
                  <a:lnTo>
                    <a:pt x="144" y="72"/>
                  </a:lnTo>
                  <a:lnTo>
                    <a:pt x="152" y="64"/>
                  </a:lnTo>
                  <a:lnTo>
                    <a:pt x="168" y="48"/>
                  </a:lnTo>
                  <a:lnTo>
                    <a:pt x="152" y="40"/>
                  </a:lnTo>
                  <a:lnTo>
                    <a:pt x="152" y="32"/>
                  </a:lnTo>
                  <a:lnTo>
                    <a:pt x="128" y="24"/>
                  </a:lnTo>
                  <a:lnTo>
                    <a:pt x="88" y="24"/>
                  </a:lnTo>
                  <a:lnTo>
                    <a:pt x="64" y="24"/>
                  </a:lnTo>
                  <a:lnTo>
                    <a:pt x="64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64"/>
                  </a:lnTo>
                  <a:lnTo>
                    <a:pt x="48" y="80"/>
                  </a:lnTo>
                  <a:lnTo>
                    <a:pt x="64" y="80"/>
                  </a:lnTo>
                  <a:lnTo>
                    <a:pt x="64" y="88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80" y="144"/>
                  </a:lnTo>
                  <a:lnTo>
                    <a:pt x="120" y="136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136" y="104"/>
                  </a:lnTo>
                  <a:lnTo>
                    <a:pt x="152" y="96"/>
                  </a:lnTo>
                  <a:lnTo>
                    <a:pt x="152" y="8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802"/>
            <p:cNvSpPr>
              <a:spLocks/>
            </p:cNvSpPr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0 h 224"/>
                <a:gd name="T26" fmla="*/ 2147483647 w 160"/>
                <a:gd name="T27" fmla="*/ 2147483647 h 224"/>
                <a:gd name="T28" fmla="*/ 2147483647 w 160"/>
                <a:gd name="T29" fmla="*/ 2147483647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0 w 160"/>
                <a:gd name="T39" fmla="*/ 2147483647 h 224"/>
                <a:gd name="T40" fmla="*/ 2147483647 w 160"/>
                <a:gd name="T41" fmla="*/ 2147483647 h 224"/>
                <a:gd name="T42" fmla="*/ 2147483647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60"/>
                <a:gd name="T91" fmla="*/ 0 h 224"/>
                <a:gd name="T92" fmla="*/ 160 w 160"/>
                <a:gd name="T93" fmla="*/ 224 h 22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60" h="224">
                  <a:moveTo>
                    <a:pt x="152" y="136"/>
                  </a:move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803"/>
            <p:cNvSpPr>
              <a:spLocks/>
            </p:cNvSpPr>
            <p:nvPr/>
          </p:nvSpPr>
          <p:spPr bwMode="auto">
            <a:xfrm>
              <a:off x="1952707" y="3390816"/>
              <a:ext cx="51114" cy="58910"/>
            </a:xfrm>
            <a:custGeom>
              <a:avLst/>
              <a:gdLst>
                <a:gd name="T0" fmla="*/ 2147483647 w 48"/>
                <a:gd name="T1" fmla="*/ 2147483647 h 56"/>
                <a:gd name="T2" fmla="*/ 2147483647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0 h 56"/>
                <a:gd name="T12" fmla="*/ 2147483647 w 48"/>
                <a:gd name="T13" fmla="*/ 2147483647 h 56"/>
                <a:gd name="T14" fmla="*/ 0 w 48"/>
                <a:gd name="T15" fmla="*/ 2147483647 h 56"/>
                <a:gd name="T16" fmla="*/ 2147483647 w 48"/>
                <a:gd name="T17" fmla="*/ 2147483647 h 56"/>
                <a:gd name="T18" fmla="*/ 2147483647 w 48"/>
                <a:gd name="T19" fmla="*/ 2147483647 h 56"/>
                <a:gd name="T20" fmla="*/ 2147483647 w 48"/>
                <a:gd name="T21" fmla="*/ 2147483647 h 56"/>
                <a:gd name="T22" fmla="*/ 2147483647 w 48"/>
                <a:gd name="T23" fmla="*/ 2147483647 h 56"/>
                <a:gd name="T24" fmla="*/ 2147483647 w 48"/>
                <a:gd name="T25" fmla="*/ 2147483647 h 56"/>
                <a:gd name="T26" fmla="*/ 2147483647 w 48"/>
                <a:gd name="T27" fmla="*/ 2147483647 h 56"/>
                <a:gd name="T28" fmla="*/ 2147483647 w 48"/>
                <a:gd name="T29" fmla="*/ 2147483647 h 56"/>
                <a:gd name="T30" fmla="*/ 2147483647 w 48"/>
                <a:gd name="T31" fmla="*/ 2147483647 h 56"/>
                <a:gd name="T32" fmla="*/ 2147483647 w 48"/>
                <a:gd name="T33" fmla="*/ 2147483647 h 56"/>
                <a:gd name="T34" fmla="*/ 2147483647 w 48"/>
                <a:gd name="T35" fmla="*/ 2147483647 h 56"/>
                <a:gd name="T36" fmla="*/ 2147483647 w 48"/>
                <a:gd name="T37" fmla="*/ 0 h 56"/>
                <a:gd name="T38" fmla="*/ 2147483647 w 48"/>
                <a:gd name="T39" fmla="*/ 2147483647 h 56"/>
                <a:gd name="T40" fmla="*/ 0 w 48"/>
                <a:gd name="T41" fmla="*/ 2147483647 h 56"/>
                <a:gd name="T42" fmla="*/ 2147483647 w 48"/>
                <a:gd name="T43" fmla="*/ 2147483647 h 56"/>
                <a:gd name="T44" fmla="*/ 2147483647 w 48"/>
                <a:gd name="T45" fmla="*/ 2147483647 h 56"/>
                <a:gd name="T46" fmla="*/ 2147483647 w 48"/>
                <a:gd name="T47" fmla="*/ 2147483647 h 56"/>
                <a:gd name="T48" fmla="*/ 2147483647 w 48"/>
                <a:gd name="T49" fmla="*/ 2147483647 h 56"/>
                <a:gd name="T50" fmla="*/ 2147483647 w 48"/>
                <a:gd name="T51" fmla="*/ 2147483647 h 56"/>
                <a:gd name="T52" fmla="*/ 2147483647 w 48"/>
                <a:gd name="T53" fmla="*/ 2147483647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48" y="56"/>
                  </a:move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48" y="5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804"/>
            <p:cNvSpPr>
              <a:spLocks/>
            </p:cNvSpPr>
            <p:nvPr/>
          </p:nvSpPr>
          <p:spPr bwMode="auto">
            <a:xfrm>
              <a:off x="1630432" y="3483513"/>
              <a:ext cx="169801" cy="237374"/>
            </a:xfrm>
            <a:custGeom>
              <a:avLst/>
              <a:gdLst>
                <a:gd name="T0" fmla="*/ 2147483647 w 160"/>
                <a:gd name="T1" fmla="*/ 2147483647 h 224"/>
                <a:gd name="T2" fmla="*/ 2147483647 w 160"/>
                <a:gd name="T3" fmla="*/ 2147483647 h 224"/>
                <a:gd name="T4" fmla="*/ 2147483647 w 160"/>
                <a:gd name="T5" fmla="*/ 2147483647 h 224"/>
                <a:gd name="T6" fmla="*/ 2147483647 w 160"/>
                <a:gd name="T7" fmla="*/ 2147483647 h 224"/>
                <a:gd name="T8" fmla="*/ 2147483647 w 160"/>
                <a:gd name="T9" fmla="*/ 2147483647 h 224"/>
                <a:gd name="T10" fmla="*/ 2147483647 w 160"/>
                <a:gd name="T11" fmla="*/ 2147483647 h 224"/>
                <a:gd name="T12" fmla="*/ 2147483647 w 160"/>
                <a:gd name="T13" fmla="*/ 2147483647 h 224"/>
                <a:gd name="T14" fmla="*/ 2147483647 w 160"/>
                <a:gd name="T15" fmla="*/ 2147483647 h 224"/>
                <a:gd name="T16" fmla="*/ 2147483647 w 160"/>
                <a:gd name="T17" fmla="*/ 2147483647 h 224"/>
                <a:gd name="T18" fmla="*/ 2147483647 w 160"/>
                <a:gd name="T19" fmla="*/ 2147483647 h 224"/>
                <a:gd name="T20" fmla="*/ 2147483647 w 160"/>
                <a:gd name="T21" fmla="*/ 2147483647 h 224"/>
                <a:gd name="T22" fmla="*/ 2147483647 w 160"/>
                <a:gd name="T23" fmla="*/ 2147483647 h 224"/>
                <a:gd name="T24" fmla="*/ 2147483647 w 160"/>
                <a:gd name="T25" fmla="*/ 2147483647 h 224"/>
                <a:gd name="T26" fmla="*/ 2147483647 w 160"/>
                <a:gd name="T27" fmla="*/ 0 h 224"/>
                <a:gd name="T28" fmla="*/ 2147483647 w 160"/>
                <a:gd name="T29" fmla="*/ 0 h 224"/>
                <a:gd name="T30" fmla="*/ 2147483647 w 160"/>
                <a:gd name="T31" fmla="*/ 2147483647 h 224"/>
                <a:gd name="T32" fmla="*/ 2147483647 w 160"/>
                <a:gd name="T33" fmla="*/ 2147483647 h 224"/>
                <a:gd name="T34" fmla="*/ 2147483647 w 160"/>
                <a:gd name="T35" fmla="*/ 2147483647 h 224"/>
                <a:gd name="T36" fmla="*/ 2147483647 w 160"/>
                <a:gd name="T37" fmla="*/ 2147483647 h 224"/>
                <a:gd name="T38" fmla="*/ 2147483647 w 160"/>
                <a:gd name="T39" fmla="*/ 2147483647 h 224"/>
                <a:gd name="T40" fmla="*/ 2147483647 w 160"/>
                <a:gd name="T41" fmla="*/ 2147483647 h 224"/>
                <a:gd name="T42" fmla="*/ 0 w 160"/>
                <a:gd name="T43" fmla="*/ 2147483647 h 224"/>
                <a:gd name="T44" fmla="*/ 2147483647 w 160"/>
                <a:gd name="T45" fmla="*/ 2147483647 h 224"/>
                <a:gd name="T46" fmla="*/ 2147483647 w 160"/>
                <a:gd name="T47" fmla="*/ 2147483647 h 224"/>
                <a:gd name="T48" fmla="*/ 2147483647 w 160"/>
                <a:gd name="T49" fmla="*/ 2147483647 h 224"/>
                <a:gd name="T50" fmla="*/ 2147483647 w 160"/>
                <a:gd name="T51" fmla="*/ 2147483647 h 224"/>
                <a:gd name="T52" fmla="*/ 2147483647 w 160"/>
                <a:gd name="T53" fmla="*/ 2147483647 h 224"/>
                <a:gd name="T54" fmla="*/ 2147483647 w 160"/>
                <a:gd name="T55" fmla="*/ 2147483647 h 224"/>
                <a:gd name="T56" fmla="*/ 2147483647 w 160"/>
                <a:gd name="T57" fmla="*/ 2147483647 h 224"/>
                <a:gd name="T58" fmla="*/ 2147483647 w 160"/>
                <a:gd name="T59" fmla="*/ 2147483647 h 224"/>
                <a:gd name="T60" fmla="*/ 2147483647 w 160"/>
                <a:gd name="T61" fmla="*/ 2147483647 h 224"/>
                <a:gd name="T62" fmla="*/ 2147483647 w 160"/>
                <a:gd name="T63" fmla="*/ 2147483647 h 224"/>
                <a:gd name="T64" fmla="*/ 2147483647 w 160"/>
                <a:gd name="T65" fmla="*/ 2147483647 h 224"/>
                <a:gd name="T66" fmla="*/ 2147483647 w 160"/>
                <a:gd name="T67" fmla="*/ 2147483647 h 224"/>
                <a:gd name="T68" fmla="*/ 2147483647 w 160"/>
                <a:gd name="T69" fmla="*/ 2147483647 h 224"/>
                <a:gd name="T70" fmla="*/ 2147483647 w 160"/>
                <a:gd name="T71" fmla="*/ 2147483647 h 224"/>
                <a:gd name="T72" fmla="*/ 2147483647 w 160"/>
                <a:gd name="T73" fmla="*/ 2147483647 h 224"/>
                <a:gd name="T74" fmla="*/ 2147483647 w 160"/>
                <a:gd name="T75" fmla="*/ 2147483647 h 224"/>
                <a:gd name="T76" fmla="*/ 2147483647 w 160"/>
                <a:gd name="T77" fmla="*/ 2147483647 h 224"/>
                <a:gd name="T78" fmla="*/ 2147483647 w 160"/>
                <a:gd name="T79" fmla="*/ 2147483647 h 224"/>
                <a:gd name="T80" fmla="*/ 2147483647 w 160"/>
                <a:gd name="T81" fmla="*/ 2147483647 h 224"/>
                <a:gd name="T82" fmla="*/ 2147483647 w 160"/>
                <a:gd name="T83" fmla="*/ 2147483647 h 224"/>
                <a:gd name="T84" fmla="*/ 2147483647 w 160"/>
                <a:gd name="T85" fmla="*/ 2147483647 h 224"/>
                <a:gd name="T86" fmla="*/ 2147483647 w 160"/>
                <a:gd name="T87" fmla="*/ 2147483647 h 224"/>
                <a:gd name="T88" fmla="*/ 2147483647 w 160"/>
                <a:gd name="T89" fmla="*/ 0 h 224"/>
                <a:gd name="T90" fmla="*/ 2147483647 w 160"/>
                <a:gd name="T91" fmla="*/ 0 h 224"/>
                <a:gd name="T92" fmla="*/ 2147483647 w 160"/>
                <a:gd name="T93" fmla="*/ 2147483647 h 224"/>
                <a:gd name="T94" fmla="*/ 2147483647 w 160"/>
                <a:gd name="T95" fmla="*/ 2147483647 h 224"/>
                <a:gd name="T96" fmla="*/ 2147483647 w 160"/>
                <a:gd name="T97" fmla="*/ 2147483647 h 224"/>
                <a:gd name="T98" fmla="*/ 2147483647 w 160"/>
                <a:gd name="T99" fmla="*/ 2147483647 h 224"/>
                <a:gd name="T100" fmla="*/ 2147483647 w 160"/>
                <a:gd name="T101" fmla="*/ 2147483647 h 224"/>
                <a:gd name="T102" fmla="*/ 2147483647 w 160"/>
                <a:gd name="T103" fmla="*/ 2147483647 h 224"/>
                <a:gd name="T104" fmla="*/ 0 w 160"/>
                <a:gd name="T105" fmla="*/ 2147483647 h 224"/>
                <a:gd name="T106" fmla="*/ 2147483647 w 160"/>
                <a:gd name="T107" fmla="*/ 2147483647 h 224"/>
                <a:gd name="T108" fmla="*/ 2147483647 w 160"/>
                <a:gd name="T109" fmla="*/ 2147483647 h 224"/>
                <a:gd name="T110" fmla="*/ 2147483647 w 160"/>
                <a:gd name="T111" fmla="*/ 2147483647 h 224"/>
                <a:gd name="T112" fmla="*/ 2147483647 w 160"/>
                <a:gd name="T113" fmla="*/ 2147483647 h 224"/>
                <a:gd name="T114" fmla="*/ 2147483647 w 160"/>
                <a:gd name="T115" fmla="*/ 2147483647 h 224"/>
                <a:gd name="T116" fmla="*/ 2147483647 w 160"/>
                <a:gd name="T117" fmla="*/ 2147483647 h 224"/>
                <a:gd name="T118" fmla="*/ 2147483647 w 160"/>
                <a:gd name="T119" fmla="*/ 2147483647 h 224"/>
                <a:gd name="T120" fmla="*/ 2147483647 w 160"/>
                <a:gd name="T121" fmla="*/ 2147483647 h 224"/>
                <a:gd name="T122" fmla="*/ 2147483647 w 160"/>
                <a:gd name="T123" fmla="*/ 2147483647 h 224"/>
                <a:gd name="T124" fmla="*/ 2147483647 w 160"/>
                <a:gd name="T125" fmla="*/ 2147483647 h 2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0"/>
                <a:gd name="T190" fmla="*/ 0 h 224"/>
                <a:gd name="T191" fmla="*/ 160 w 160"/>
                <a:gd name="T192" fmla="*/ 224 h 22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0" h="224">
                  <a:moveTo>
                    <a:pt x="152" y="136"/>
                  </a:move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lnTo>
                    <a:pt x="144" y="136"/>
                  </a:lnTo>
                  <a:lnTo>
                    <a:pt x="144" y="112"/>
                  </a:lnTo>
                  <a:lnTo>
                    <a:pt x="120" y="120"/>
                  </a:lnTo>
                  <a:lnTo>
                    <a:pt x="104" y="104"/>
                  </a:lnTo>
                  <a:lnTo>
                    <a:pt x="104" y="80"/>
                  </a:lnTo>
                  <a:lnTo>
                    <a:pt x="120" y="56"/>
                  </a:lnTo>
                  <a:lnTo>
                    <a:pt x="136" y="48"/>
                  </a:lnTo>
                  <a:lnTo>
                    <a:pt x="136" y="40"/>
                  </a:lnTo>
                  <a:lnTo>
                    <a:pt x="128" y="24"/>
                  </a:lnTo>
                  <a:lnTo>
                    <a:pt x="112" y="24"/>
                  </a:lnTo>
                  <a:lnTo>
                    <a:pt x="104" y="16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16" y="48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16" y="80"/>
                  </a:lnTo>
                  <a:lnTo>
                    <a:pt x="40" y="120"/>
                  </a:lnTo>
                  <a:lnTo>
                    <a:pt x="64" y="168"/>
                  </a:lnTo>
                  <a:lnTo>
                    <a:pt x="64" y="176"/>
                  </a:lnTo>
                  <a:lnTo>
                    <a:pt x="144" y="224"/>
                  </a:lnTo>
                  <a:lnTo>
                    <a:pt x="152" y="224"/>
                  </a:lnTo>
                  <a:lnTo>
                    <a:pt x="152" y="208"/>
                  </a:lnTo>
                  <a:lnTo>
                    <a:pt x="160" y="184"/>
                  </a:lnTo>
                  <a:lnTo>
                    <a:pt x="160" y="152"/>
                  </a:lnTo>
                  <a:lnTo>
                    <a:pt x="152" y="136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805"/>
            <p:cNvSpPr>
              <a:spLocks/>
            </p:cNvSpPr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806"/>
            <p:cNvSpPr>
              <a:spLocks/>
            </p:cNvSpPr>
            <p:nvPr/>
          </p:nvSpPr>
          <p:spPr bwMode="auto">
            <a:xfrm>
              <a:off x="1529072" y="3263466"/>
              <a:ext cx="76237" cy="33787"/>
            </a:xfrm>
            <a:custGeom>
              <a:avLst/>
              <a:gdLst>
                <a:gd name="T0" fmla="*/ 2147483647 w 72"/>
                <a:gd name="T1" fmla="*/ 2147483647 h 32"/>
                <a:gd name="T2" fmla="*/ 2147483647 w 72"/>
                <a:gd name="T3" fmla="*/ 0 h 32"/>
                <a:gd name="T4" fmla="*/ 2147483647 w 72"/>
                <a:gd name="T5" fmla="*/ 0 h 32"/>
                <a:gd name="T6" fmla="*/ 0 w 72"/>
                <a:gd name="T7" fmla="*/ 2147483647 h 32"/>
                <a:gd name="T8" fmla="*/ 0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2147483647 h 32"/>
                <a:gd name="T14" fmla="*/ 2147483647 w 72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32"/>
                <a:gd name="T26" fmla="*/ 72 w 7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32">
                  <a:moveTo>
                    <a:pt x="72" y="8"/>
                  </a:move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48" y="24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807"/>
            <p:cNvSpPr>
              <a:spLocks/>
            </p:cNvSpPr>
            <p:nvPr/>
          </p:nvSpPr>
          <p:spPr bwMode="auto">
            <a:xfrm>
              <a:off x="1486621" y="3237476"/>
              <a:ext cx="58910" cy="51114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0 h 48"/>
                <a:gd name="T6" fmla="*/ 2147483647 w 56"/>
                <a:gd name="T7" fmla="*/ 0 h 48"/>
                <a:gd name="T8" fmla="*/ 2147483647 w 56"/>
                <a:gd name="T9" fmla="*/ 2147483647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0 w 56"/>
                <a:gd name="T15" fmla="*/ 2147483647 h 48"/>
                <a:gd name="T16" fmla="*/ 0 w 56"/>
                <a:gd name="T17" fmla="*/ 2147483647 h 48"/>
                <a:gd name="T18" fmla="*/ 0 w 56"/>
                <a:gd name="T19" fmla="*/ 2147483647 h 48"/>
                <a:gd name="T20" fmla="*/ 2147483647 w 56"/>
                <a:gd name="T21" fmla="*/ 2147483647 h 48"/>
                <a:gd name="T22" fmla="*/ 2147483647 w 56"/>
                <a:gd name="T23" fmla="*/ 2147483647 h 48"/>
                <a:gd name="T24" fmla="*/ 2147483647 w 56"/>
                <a:gd name="T25" fmla="*/ 2147483647 h 48"/>
                <a:gd name="T26" fmla="*/ 2147483647 w 56"/>
                <a:gd name="T27" fmla="*/ 2147483647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"/>
                <a:gd name="T43" fmla="*/ 0 h 48"/>
                <a:gd name="T44" fmla="*/ 56 w 56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" h="48">
                  <a:moveTo>
                    <a:pt x="56" y="24"/>
                  </a:move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0" y="32"/>
                  </a:lnTo>
                  <a:lnTo>
                    <a:pt x="56" y="24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808"/>
            <p:cNvSpPr>
              <a:spLocks/>
            </p:cNvSpPr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0 h 248"/>
                <a:gd name="T48" fmla="*/ 0 w 384"/>
                <a:gd name="T49" fmla="*/ 0 h 248"/>
                <a:gd name="T50" fmla="*/ 2147483647 w 384"/>
                <a:gd name="T51" fmla="*/ 2147483647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84"/>
                <a:gd name="T166" fmla="*/ 0 h 248"/>
                <a:gd name="T167" fmla="*/ 384 w 384"/>
                <a:gd name="T168" fmla="*/ 248 h 24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809"/>
            <p:cNvSpPr>
              <a:spLocks/>
            </p:cNvSpPr>
            <p:nvPr/>
          </p:nvSpPr>
          <p:spPr bwMode="auto">
            <a:xfrm>
              <a:off x="1647759" y="3458390"/>
              <a:ext cx="67574" cy="84900"/>
            </a:xfrm>
            <a:custGeom>
              <a:avLst/>
              <a:gdLst>
                <a:gd name="T0" fmla="*/ 2147483647 w 64"/>
                <a:gd name="T1" fmla="*/ 2147483647 h 80"/>
                <a:gd name="T2" fmla="*/ 2147483647 w 64"/>
                <a:gd name="T3" fmla="*/ 2147483647 h 80"/>
                <a:gd name="T4" fmla="*/ 2147483647 w 64"/>
                <a:gd name="T5" fmla="*/ 2147483647 h 80"/>
                <a:gd name="T6" fmla="*/ 2147483647 w 64"/>
                <a:gd name="T7" fmla="*/ 2147483647 h 80"/>
                <a:gd name="T8" fmla="*/ 2147483647 w 64"/>
                <a:gd name="T9" fmla="*/ 2147483647 h 80"/>
                <a:gd name="T10" fmla="*/ 2147483647 w 64"/>
                <a:gd name="T11" fmla="*/ 2147483647 h 80"/>
                <a:gd name="T12" fmla="*/ 2147483647 w 64"/>
                <a:gd name="T13" fmla="*/ 0 h 80"/>
                <a:gd name="T14" fmla="*/ 2147483647 w 64"/>
                <a:gd name="T15" fmla="*/ 2147483647 h 80"/>
                <a:gd name="T16" fmla="*/ 0 w 64"/>
                <a:gd name="T17" fmla="*/ 2147483647 h 80"/>
                <a:gd name="T18" fmla="*/ 2147483647 w 64"/>
                <a:gd name="T19" fmla="*/ 2147483647 h 80"/>
                <a:gd name="T20" fmla="*/ 0 w 64"/>
                <a:gd name="T21" fmla="*/ 2147483647 h 80"/>
                <a:gd name="T22" fmla="*/ 0 w 64"/>
                <a:gd name="T23" fmla="*/ 2147483647 h 80"/>
                <a:gd name="T24" fmla="*/ 2147483647 w 64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4"/>
                <a:gd name="T40" fmla="*/ 0 h 80"/>
                <a:gd name="T41" fmla="*/ 64 w 64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4" h="80">
                  <a:moveTo>
                    <a:pt x="16" y="80"/>
                  </a:moveTo>
                  <a:lnTo>
                    <a:pt x="32" y="64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24"/>
                  </a:lnTo>
                  <a:lnTo>
                    <a:pt x="48" y="16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0" y="48"/>
                  </a:lnTo>
                  <a:lnTo>
                    <a:pt x="8" y="64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16" y="80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810"/>
            <p:cNvSpPr>
              <a:spLocks/>
            </p:cNvSpPr>
            <p:nvPr/>
          </p:nvSpPr>
          <p:spPr bwMode="auto">
            <a:xfrm>
              <a:off x="1155683" y="3017428"/>
              <a:ext cx="407175" cy="262498"/>
            </a:xfrm>
            <a:custGeom>
              <a:avLst/>
              <a:gdLst>
                <a:gd name="T0" fmla="*/ 2147483647 w 384"/>
                <a:gd name="T1" fmla="*/ 2147483647 h 248"/>
                <a:gd name="T2" fmla="*/ 2147483647 w 384"/>
                <a:gd name="T3" fmla="*/ 2147483647 h 248"/>
                <a:gd name="T4" fmla="*/ 2147483647 w 384"/>
                <a:gd name="T5" fmla="*/ 2147483647 h 248"/>
                <a:gd name="T6" fmla="*/ 2147483647 w 384"/>
                <a:gd name="T7" fmla="*/ 2147483647 h 248"/>
                <a:gd name="T8" fmla="*/ 2147483647 w 384"/>
                <a:gd name="T9" fmla="*/ 2147483647 h 248"/>
                <a:gd name="T10" fmla="*/ 2147483647 w 384"/>
                <a:gd name="T11" fmla="*/ 2147483647 h 248"/>
                <a:gd name="T12" fmla="*/ 2147483647 w 384"/>
                <a:gd name="T13" fmla="*/ 2147483647 h 248"/>
                <a:gd name="T14" fmla="*/ 2147483647 w 384"/>
                <a:gd name="T15" fmla="*/ 2147483647 h 248"/>
                <a:gd name="T16" fmla="*/ 2147483647 w 384"/>
                <a:gd name="T17" fmla="*/ 2147483647 h 248"/>
                <a:gd name="T18" fmla="*/ 2147483647 w 384"/>
                <a:gd name="T19" fmla="*/ 2147483647 h 248"/>
                <a:gd name="T20" fmla="*/ 2147483647 w 384"/>
                <a:gd name="T21" fmla="*/ 2147483647 h 248"/>
                <a:gd name="T22" fmla="*/ 2147483647 w 384"/>
                <a:gd name="T23" fmla="*/ 2147483647 h 248"/>
                <a:gd name="T24" fmla="*/ 2147483647 w 384"/>
                <a:gd name="T25" fmla="*/ 2147483647 h 248"/>
                <a:gd name="T26" fmla="*/ 2147483647 w 384"/>
                <a:gd name="T27" fmla="*/ 2147483647 h 248"/>
                <a:gd name="T28" fmla="*/ 2147483647 w 384"/>
                <a:gd name="T29" fmla="*/ 2147483647 h 248"/>
                <a:gd name="T30" fmla="*/ 2147483647 w 384"/>
                <a:gd name="T31" fmla="*/ 2147483647 h 248"/>
                <a:gd name="T32" fmla="*/ 2147483647 w 384"/>
                <a:gd name="T33" fmla="*/ 2147483647 h 248"/>
                <a:gd name="T34" fmla="*/ 2147483647 w 384"/>
                <a:gd name="T35" fmla="*/ 2147483647 h 248"/>
                <a:gd name="T36" fmla="*/ 2147483647 w 384"/>
                <a:gd name="T37" fmla="*/ 2147483647 h 248"/>
                <a:gd name="T38" fmla="*/ 2147483647 w 384"/>
                <a:gd name="T39" fmla="*/ 2147483647 h 248"/>
                <a:gd name="T40" fmla="*/ 2147483647 w 384"/>
                <a:gd name="T41" fmla="*/ 2147483647 h 248"/>
                <a:gd name="T42" fmla="*/ 2147483647 w 384"/>
                <a:gd name="T43" fmla="*/ 2147483647 h 248"/>
                <a:gd name="T44" fmla="*/ 2147483647 w 384"/>
                <a:gd name="T45" fmla="*/ 2147483647 h 248"/>
                <a:gd name="T46" fmla="*/ 2147483647 w 384"/>
                <a:gd name="T47" fmla="*/ 2147483647 h 248"/>
                <a:gd name="T48" fmla="*/ 2147483647 w 384"/>
                <a:gd name="T49" fmla="*/ 0 h 248"/>
                <a:gd name="T50" fmla="*/ 0 w 384"/>
                <a:gd name="T51" fmla="*/ 0 h 248"/>
                <a:gd name="T52" fmla="*/ 2147483647 w 384"/>
                <a:gd name="T53" fmla="*/ 2147483647 h 248"/>
                <a:gd name="T54" fmla="*/ 2147483647 w 384"/>
                <a:gd name="T55" fmla="*/ 2147483647 h 248"/>
                <a:gd name="T56" fmla="*/ 2147483647 w 384"/>
                <a:gd name="T57" fmla="*/ 2147483647 h 248"/>
                <a:gd name="T58" fmla="*/ 2147483647 w 384"/>
                <a:gd name="T59" fmla="*/ 2147483647 h 248"/>
                <a:gd name="T60" fmla="*/ 2147483647 w 384"/>
                <a:gd name="T61" fmla="*/ 2147483647 h 248"/>
                <a:gd name="T62" fmla="*/ 2147483647 w 384"/>
                <a:gd name="T63" fmla="*/ 2147483647 h 248"/>
                <a:gd name="T64" fmla="*/ 2147483647 w 384"/>
                <a:gd name="T65" fmla="*/ 2147483647 h 248"/>
                <a:gd name="T66" fmla="*/ 2147483647 w 384"/>
                <a:gd name="T67" fmla="*/ 2147483647 h 248"/>
                <a:gd name="T68" fmla="*/ 2147483647 w 384"/>
                <a:gd name="T69" fmla="*/ 2147483647 h 248"/>
                <a:gd name="T70" fmla="*/ 2147483647 w 384"/>
                <a:gd name="T71" fmla="*/ 2147483647 h 248"/>
                <a:gd name="T72" fmla="*/ 2147483647 w 384"/>
                <a:gd name="T73" fmla="*/ 2147483647 h 248"/>
                <a:gd name="T74" fmla="*/ 2147483647 w 384"/>
                <a:gd name="T75" fmla="*/ 2147483647 h 248"/>
                <a:gd name="T76" fmla="*/ 2147483647 w 384"/>
                <a:gd name="T77" fmla="*/ 2147483647 h 248"/>
                <a:gd name="T78" fmla="*/ 2147483647 w 384"/>
                <a:gd name="T79" fmla="*/ 2147483647 h 248"/>
                <a:gd name="T80" fmla="*/ 2147483647 w 384"/>
                <a:gd name="T81" fmla="*/ 2147483647 h 248"/>
                <a:gd name="T82" fmla="*/ 2147483647 w 384"/>
                <a:gd name="T83" fmla="*/ 2147483647 h 248"/>
                <a:gd name="T84" fmla="*/ 2147483647 w 384"/>
                <a:gd name="T85" fmla="*/ 2147483647 h 248"/>
                <a:gd name="T86" fmla="*/ 2147483647 w 384"/>
                <a:gd name="T87" fmla="*/ 2147483647 h 248"/>
                <a:gd name="T88" fmla="*/ 2147483647 w 384"/>
                <a:gd name="T89" fmla="*/ 2147483647 h 248"/>
                <a:gd name="T90" fmla="*/ 2147483647 w 384"/>
                <a:gd name="T91" fmla="*/ 2147483647 h 248"/>
                <a:gd name="T92" fmla="*/ 2147483647 w 384"/>
                <a:gd name="T93" fmla="*/ 2147483647 h 248"/>
                <a:gd name="T94" fmla="*/ 2147483647 w 384"/>
                <a:gd name="T95" fmla="*/ 2147483647 h 248"/>
                <a:gd name="T96" fmla="*/ 2147483647 w 384"/>
                <a:gd name="T97" fmla="*/ 2147483647 h 248"/>
                <a:gd name="T98" fmla="*/ 2147483647 w 384"/>
                <a:gd name="T99" fmla="*/ 2147483647 h 248"/>
                <a:gd name="T100" fmla="*/ 2147483647 w 384"/>
                <a:gd name="T101" fmla="*/ 2147483647 h 248"/>
                <a:gd name="T102" fmla="*/ 2147483647 w 384"/>
                <a:gd name="T103" fmla="*/ 2147483647 h 248"/>
                <a:gd name="T104" fmla="*/ 2147483647 w 384"/>
                <a:gd name="T105" fmla="*/ 2147483647 h 248"/>
                <a:gd name="T106" fmla="*/ 2147483647 w 384"/>
                <a:gd name="T107" fmla="*/ 2147483647 h 248"/>
                <a:gd name="T108" fmla="*/ 2147483647 w 384"/>
                <a:gd name="T109" fmla="*/ 2147483647 h 248"/>
                <a:gd name="T110" fmla="*/ 2147483647 w 384"/>
                <a:gd name="T111" fmla="*/ 2147483647 h 24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4"/>
                <a:gd name="T169" fmla="*/ 0 h 248"/>
                <a:gd name="T170" fmla="*/ 384 w 384"/>
                <a:gd name="T171" fmla="*/ 248 h 24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4" h="248">
                  <a:moveTo>
                    <a:pt x="320" y="232"/>
                  </a:moveTo>
                  <a:lnTo>
                    <a:pt x="336" y="232"/>
                  </a:lnTo>
                  <a:lnTo>
                    <a:pt x="328" y="216"/>
                  </a:lnTo>
                  <a:lnTo>
                    <a:pt x="336" y="208"/>
                  </a:lnTo>
                  <a:lnTo>
                    <a:pt x="352" y="208"/>
                  </a:lnTo>
                  <a:lnTo>
                    <a:pt x="360" y="200"/>
                  </a:lnTo>
                  <a:lnTo>
                    <a:pt x="376" y="192"/>
                  </a:lnTo>
                  <a:lnTo>
                    <a:pt x="384" y="160"/>
                  </a:lnTo>
                  <a:lnTo>
                    <a:pt x="336" y="168"/>
                  </a:lnTo>
                  <a:lnTo>
                    <a:pt x="312" y="192"/>
                  </a:lnTo>
                  <a:lnTo>
                    <a:pt x="280" y="200"/>
                  </a:lnTo>
                  <a:lnTo>
                    <a:pt x="248" y="160"/>
                  </a:lnTo>
                  <a:lnTo>
                    <a:pt x="248" y="104"/>
                  </a:lnTo>
                  <a:lnTo>
                    <a:pt x="256" y="96"/>
                  </a:lnTo>
                  <a:lnTo>
                    <a:pt x="232" y="88"/>
                  </a:lnTo>
                  <a:lnTo>
                    <a:pt x="216" y="72"/>
                  </a:lnTo>
                  <a:lnTo>
                    <a:pt x="208" y="56"/>
                  </a:lnTo>
                  <a:lnTo>
                    <a:pt x="192" y="40"/>
                  </a:lnTo>
                  <a:lnTo>
                    <a:pt x="168" y="48"/>
                  </a:lnTo>
                  <a:lnTo>
                    <a:pt x="136" y="16"/>
                  </a:lnTo>
                  <a:lnTo>
                    <a:pt x="112" y="8"/>
                  </a:lnTo>
                  <a:lnTo>
                    <a:pt x="104" y="16"/>
                  </a:lnTo>
                  <a:lnTo>
                    <a:pt x="72" y="16"/>
                  </a:lnTo>
                  <a:lnTo>
                    <a:pt x="32" y="0"/>
                  </a:lnTo>
                  <a:lnTo>
                    <a:pt x="0" y="0"/>
                  </a:lnTo>
                  <a:lnTo>
                    <a:pt x="24" y="48"/>
                  </a:lnTo>
                  <a:lnTo>
                    <a:pt x="40" y="72"/>
                  </a:lnTo>
                  <a:lnTo>
                    <a:pt x="32" y="80"/>
                  </a:lnTo>
                  <a:lnTo>
                    <a:pt x="64" y="96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96" y="144"/>
                  </a:lnTo>
                  <a:lnTo>
                    <a:pt x="96" y="128"/>
                  </a:lnTo>
                  <a:lnTo>
                    <a:pt x="80" y="120"/>
                  </a:lnTo>
                  <a:lnTo>
                    <a:pt x="64" y="80"/>
                  </a:lnTo>
                  <a:lnTo>
                    <a:pt x="40" y="40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72" y="64"/>
                  </a:lnTo>
                  <a:lnTo>
                    <a:pt x="80" y="80"/>
                  </a:lnTo>
                  <a:lnTo>
                    <a:pt x="96" y="88"/>
                  </a:lnTo>
                  <a:lnTo>
                    <a:pt x="96" y="104"/>
                  </a:lnTo>
                  <a:lnTo>
                    <a:pt x="112" y="112"/>
                  </a:lnTo>
                  <a:lnTo>
                    <a:pt x="120" y="120"/>
                  </a:lnTo>
                  <a:lnTo>
                    <a:pt x="144" y="144"/>
                  </a:lnTo>
                  <a:lnTo>
                    <a:pt x="144" y="168"/>
                  </a:lnTo>
                  <a:lnTo>
                    <a:pt x="144" y="184"/>
                  </a:lnTo>
                  <a:lnTo>
                    <a:pt x="200" y="216"/>
                  </a:lnTo>
                  <a:lnTo>
                    <a:pt x="224" y="224"/>
                  </a:lnTo>
                  <a:lnTo>
                    <a:pt x="264" y="240"/>
                  </a:lnTo>
                  <a:lnTo>
                    <a:pt x="280" y="232"/>
                  </a:lnTo>
                  <a:lnTo>
                    <a:pt x="288" y="232"/>
                  </a:lnTo>
                  <a:lnTo>
                    <a:pt x="312" y="248"/>
                  </a:lnTo>
                  <a:lnTo>
                    <a:pt x="312" y="240"/>
                  </a:lnTo>
                  <a:lnTo>
                    <a:pt x="320" y="2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778"/>
            <p:cNvSpPr>
              <a:spLocks/>
            </p:cNvSpPr>
            <p:nvPr/>
          </p:nvSpPr>
          <p:spPr bwMode="auto">
            <a:xfrm>
              <a:off x="836874" y="2067064"/>
              <a:ext cx="1145288" cy="789226"/>
            </a:xfrm>
            <a:custGeom>
              <a:avLst/>
              <a:gdLst>
                <a:gd name="T0" fmla="*/ 2147483647 w 1080"/>
                <a:gd name="T1" fmla="*/ 2147483647 h 744"/>
                <a:gd name="T2" fmla="*/ 2147483647 w 1080"/>
                <a:gd name="T3" fmla="*/ 2147483647 h 744"/>
                <a:gd name="T4" fmla="*/ 2147483647 w 1080"/>
                <a:gd name="T5" fmla="*/ 2147483647 h 744"/>
                <a:gd name="T6" fmla="*/ 2147483647 w 1080"/>
                <a:gd name="T7" fmla="*/ 2147483647 h 744"/>
                <a:gd name="T8" fmla="*/ 2147483647 w 1080"/>
                <a:gd name="T9" fmla="*/ 2147483647 h 744"/>
                <a:gd name="T10" fmla="*/ 2147483647 w 1080"/>
                <a:gd name="T11" fmla="*/ 2147483647 h 744"/>
                <a:gd name="T12" fmla="*/ 2147483647 w 1080"/>
                <a:gd name="T13" fmla="*/ 2147483647 h 744"/>
                <a:gd name="T14" fmla="*/ 2147483647 w 1080"/>
                <a:gd name="T15" fmla="*/ 2147483647 h 744"/>
                <a:gd name="T16" fmla="*/ 2147483647 w 1080"/>
                <a:gd name="T17" fmla="*/ 2147483647 h 744"/>
                <a:gd name="T18" fmla="*/ 2147483647 w 1080"/>
                <a:gd name="T19" fmla="*/ 2147483647 h 744"/>
                <a:gd name="T20" fmla="*/ 2147483647 w 1080"/>
                <a:gd name="T21" fmla="*/ 2147483647 h 744"/>
                <a:gd name="T22" fmla="*/ 2147483647 w 1080"/>
                <a:gd name="T23" fmla="*/ 2147483647 h 744"/>
                <a:gd name="T24" fmla="*/ 2147483647 w 1080"/>
                <a:gd name="T25" fmla="*/ 2147483647 h 744"/>
                <a:gd name="T26" fmla="*/ 2147483647 w 1080"/>
                <a:gd name="T27" fmla="*/ 2147483647 h 744"/>
                <a:gd name="T28" fmla="*/ 2147483647 w 1080"/>
                <a:gd name="T29" fmla="*/ 2147483647 h 744"/>
                <a:gd name="T30" fmla="*/ 2147483647 w 1080"/>
                <a:gd name="T31" fmla="*/ 2147483647 h 744"/>
                <a:gd name="T32" fmla="*/ 2147483647 w 1080"/>
                <a:gd name="T33" fmla="*/ 2147483647 h 744"/>
                <a:gd name="T34" fmla="*/ 2147483647 w 1080"/>
                <a:gd name="T35" fmla="*/ 2147483647 h 744"/>
                <a:gd name="T36" fmla="*/ 2147483647 w 1080"/>
                <a:gd name="T37" fmla="*/ 2147483647 h 744"/>
                <a:gd name="T38" fmla="*/ 2147483647 w 1080"/>
                <a:gd name="T39" fmla="*/ 2147483647 h 744"/>
                <a:gd name="T40" fmla="*/ 2147483647 w 1080"/>
                <a:gd name="T41" fmla="*/ 2147483647 h 744"/>
                <a:gd name="T42" fmla="*/ 2147483647 w 1080"/>
                <a:gd name="T43" fmla="*/ 2147483647 h 744"/>
                <a:gd name="T44" fmla="*/ 2147483647 w 1080"/>
                <a:gd name="T45" fmla="*/ 2147483647 h 744"/>
                <a:gd name="T46" fmla="*/ 2147483647 w 1080"/>
                <a:gd name="T47" fmla="*/ 2147483647 h 744"/>
                <a:gd name="T48" fmla="*/ 2147483647 w 1080"/>
                <a:gd name="T49" fmla="*/ 2147483647 h 744"/>
                <a:gd name="T50" fmla="*/ 2147483647 w 1080"/>
                <a:gd name="T51" fmla="*/ 2147483647 h 744"/>
                <a:gd name="T52" fmla="*/ 2147483647 w 1080"/>
                <a:gd name="T53" fmla="*/ 2147483647 h 744"/>
                <a:gd name="T54" fmla="*/ 2147483647 w 1080"/>
                <a:gd name="T55" fmla="*/ 2147483647 h 744"/>
                <a:gd name="T56" fmla="*/ 2147483647 w 1080"/>
                <a:gd name="T57" fmla="*/ 2147483647 h 744"/>
                <a:gd name="T58" fmla="*/ 2147483647 w 1080"/>
                <a:gd name="T59" fmla="*/ 2147483647 h 744"/>
                <a:gd name="T60" fmla="*/ 2147483647 w 1080"/>
                <a:gd name="T61" fmla="*/ 2147483647 h 744"/>
                <a:gd name="T62" fmla="*/ 2147483647 w 1080"/>
                <a:gd name="T63" fmla="*/ 2147483647 h 744"/>
                <a:gd name="T64" fmla="*/ 2147483647 w 1080"/>
                <a:gd name="T65" fmla="*/ 2147483647 h 744"/>
                <a:gd name="T66" fmla="*/ 2147483647 w 1080"/>
                <a:gd name="T67" fmla="*/ 2147483647 h 744"/>
                <a:gd name="T68" fmla="*/ 2147483647 w 1080"/>
                <a:gd name="T69" fmla="*/ 2147483647 h 744"/>
                <a:gd name="T70" fmla="*/ 2147483647 w 1080"/>
                <a:gd name="T71" fmla="*/ 2147483647 h 744"/>
                <a:gd name="T72" fmla="*/ 2147483647 w 1080"/>
                <a:gd name="T73" fmla="*/ 2147483647 h 744"/>
                <a:gd name="T74" fmla="*/ 2147483647 w 1080"/>
                <a:gd name="T75" fmla="*/ 2147483647 h 744"/>
                <a:gd name="T76" fmla="*/ 2147483647 w 1080"/>
                <a:gd name="T77" fmla="*/ 2147483647 h 744"/>
                <a:gd name="T78" fmla="*/ 2147483647 w 1080"/>
                <a:gd name="T79" fmla="*/ 2147483647 h 744"/>
                <a:gd name="T80" fmla="*/ 2147483647 w 1080"/>
                <a:gd name="T81" fmla="*/ 0 h 744"/>
                <a:gd name="T82" fmla="*/ 2147483647 w 1080"/>
                <a:gd name="T83" fmla="*/ 2147483647 h 744"/>
                <a:gd name="T84" fmla="*/ 2147483647 w 1080"/>
                <a:gd name="T85" fmla="*/ 2147483647 h 744"/>
                <a:gd name="T86" fmla="*/ 2147483647 w 1080"/>
                <a:gd name="T87" fmla="*/ 2147483647 h 744"/>
                <a:gd name="T88" fmla="*/ 2147483647 w 1080"/>
                <a:gd name="T89" fmla="*/ 2147483647 h 744"/>
                <a:gd name="T90" fmla="*/ 2147483647 w 1080"/>
                <a:gd name="T91" fmla="*/ 2147483647 h 744"/>
                <a:gd name="T92" fmla="*/ 2147483647 w 1080"/>
                <a:gd name="T93" fmla="*/ 2147483647 h 744"/>
                <a:gd name="T94" fmla="*/ 2147483647 w 1080"/>
                <a:gd name="T95" fmla="*/ 2147483647 h 744"/>
                <a:gd name="T96" fmla="*/ 2147483647 w 1080"/>
                <a:gd name="T97" fmla="*/ 2147483647 h 744"/>
                <a:gd name="T98" fmla="*/ 2147483647 w 1080"/>
                <a:gd name="T99" fmla="*/ 2147483647 h 744"/>
                <a:gd name="T100" fmla="*/ 2147483647 w 1080"/>
                <a:gd name="T101" fmla="*/ 2147483647 h 744"/>
                <a:gd name="T102" fmla="*/ 2147483647 w 1080"/>
                <a:gd name="T103" fmla="*/ 2147483647 h 744"/>
                <a:gd name="T104" fmla="*/ 2147483647 w 1080"/>
                <a:gd name="T105" fmla="*/ 2147483647 h 744"/>
                <a:gd name="T106" fmla="*/ 2147483647 w 1080"/>
                <a:gd name="T107" fmla="*/ 2147483647 h 744"/>
                <a:gd name="T108" fmla="*/ 2147483647 w 1080"/>
                <a:gd name="T109" fmla="*/ 2147483647 h 744"/>
                <a:gd name="T110" fmla="*/ 0 w 1080"/>
                <a:gd name="T111" fmla="*/ 2147483647 h 744"/>
                <a:gd name="T112" fmla="*/ 2147483647 w 1080"/>
                <a:gd name="T113" fmla="*/ 2147483647 h 744"/>
                <a:gd name="T114" fmla="*/ 2147483647 w 1080"/>
                <a:gd name="T115" fmla="*/ 2147483647 h 744"/>
                <a:gd name="T116" fmla="*/ 2147483647 w 1080"/>
                <a:gd name="T117" fmla="*/ 2147483647 h 744"/>
                <a:gd name="T118" fmla="*/ 2147483647 w 1080"/>
                <a:gd name="T119" fmla="*/ 2147483647 h 744"/>
                <a:gd name="T120" fmla="*/ 2147483647 w 1080"/>
                <a:gd name="T121" fmla="*/ 2147483647 h 744"/>
                <a:gd name="T122" fmla="*/ 2147483647 w 1080"/>
                <a:gd name="T123" fmla="*/ 2147483647 h 7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80"/>
                <a:gd name="T187" fmla="*/ 0 h 744"/>
                <a:gd name="T188" fmla="*/ 1080 w 1080"/>
                <a:gd name="T189" fmla="*/ 744 h 7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80" h="744">
                  <a:moveTo>
                    <a:pt x="624" y="632"/>
                  </a:moveTo>
                  <a:lnTo>
                    <a:pt x="648" y="640"/>
                  </a:lnTo>
                  <a:lnTo>
                    <a:pt x="720" y="672"/>
                  </a:lnTo>
                  <a:lnTo>
                    <a:pt x="744" y="720"/>
                  </a:lnTo>
                  <a:lnTo>
                    <a:pt x="744" y="744"/>
                  </a:lnTo>
                  <a:lnTo>
                    <a:pt x="792" y="728"/>
                  </a:lnTo>
                  <a:lnTo>
                    <a:pt x="824" y="704"/>
                  </a:lnTo>
                  <a:lnTo>
                    <a:pt x="840" y="704"/>
                  </a:lnTo>
                  <a:lnTo>
                    <a:pt x="880" y="696"/>
                  </a:lnTo>
                  <a:lnTo>
                    <a:pt x="912" y="656"/>
                  </a:lnTo>
                  <a:lnTo>
                    <a:pt x="928" y="656"/>
                  </a:lnTo>
                  <a:lnTo>
                    <a:pt x="936" y="696"/>
                  </a:lnTo>
                  <a:lnTo>
                    <a:pt x="952" y="688"/>
                  </a:lnTo>
                  <a:lnTo>
                    <a:pt x="968" y="688"/>
                  </a:lnTo>
                  <a:lnTo>
                    <a:pt x="960" y="704"/>
                  </a:lnTo>
                  <a:lnTo>
                    <a:pt x="968" y="720"/>
                  </a:lnTo>
                  <a:lnTo>
                    <a:pt x="1000" y="688"/>
                  </a:lnTo>
                  <a:lnTo>
                    <a:pt x="1016" y="672"/>
                  </a:lnTo>
                  <a:lnTo>
                    <a:pt x="976" y="672"/>
                  </a:lnTo>
                  <a:lnTo>
                    <a:pt x="960" y="648"/>
                  </a:lnTo>
                  <a:lnTo>
                    <a:pt x="976" y="632"/>
                  </a:lnTo>
                  <a:lnTo>
                    <a:pt x="976" y="616"/>
                  </a:lnTo>
                  <a:lnTo>
                    <a:pt x="920" y="632"/>
                  </a:lnTo>
                  <a:lnTo>
                    <a:pt x="896" y="656"/>
                  </a:lnTo>
                  <a:lnTo>
                    <a:pt x="904" y="624"/>
                  </a:lnTo>
                  <a:lnTo>
                    <a:pt x="936" y="608"/>
                  </a:lnTo>
                  <a:lnTo>
                    <a:pt x="952" y="592"/>
                  </a:lnTo>
                  <a:lnTo>
                    <a:pt x="1000" y="600"/>
                  </a:lnTo>
                  <a:lnTo>
                    <a:pt x="1032" y="592"/>
                  </a:lnTo>
                  <a:lnTo>
                    <a:pt x="1064" y="576"/>
                  </a:lnTo>
                  <a:lnTo>
                    <a:pt x="1080" y="560"/>
                  </a:lnTo>
                  <a:lnTo>
                    <a:pt x="1064" y="520"/>
                  </a:lnTo>
                  <a:lnTo>
                    <a:pt x="1064" y="496"/>
                  </a:lnTo>
                  <a:lnTo>
                    <a:pt x="1008" y="472"/>
                  </a:lnTo>
                  <a:lnTo>
                    <a:pt x="1008" y="456"/>
                  </a:lnTo>
                  <a:lnTo>
                    <a:pt x="968" y="368"/>
                  </a:lnTo>
                  <a:lnTo>
                    <a:pt x="952" y="408"/>
                  </a:lnTo>
                  <a:lnTo>
                    <a:pt x="928" y="416"/>
                  </a:lnTo>
                  <a:lnTo>
                    <a:pt x="920" y="408"/>
                  </a:lnTo>
                  <a:lnTo>
                    <a:pt x="904" y="408"/>
                  </a:lnTo>
                  <a:lnTo>
                    <a:pt x="904" y="352"/>
                  </a:lnTo>
                  <a:lnTo>
                    <a:pt x="880" y="344"/>
                  </a:lnTo>
                  <a:lnTo>
                    <a:pt x="864" y="320"/>
                  </a:lnTo>
                  <a:lnTo>
                    <a:pt x="840" y="320"/>
                  </a:lnTo>
                  <a:lnTo>
                    <a:pt x="816" y="312"/>
                  </a:lnTo>
                  <a:lnTo>
                    <a:pt x="800" y="320"/>
                  </a:lnTo>
                  <a:lnTo>
                    <a:pt x="800" y="336"/>
                  </a:lnTo>
                  <a:lnTo>
                    <a:pt x="800" y="360"/>
                  </a:lnTo>
                  <a:lnTo>
                    <a:pt x="800" y="400"/>
                  </a:lnTo>
                  <a:lnTo>
                    <a:pt x="792" y="416"/>
                  </a:lnTo>
                  <a:lnTo>
                    <a:pt x="816" y="464"/>
                  </a:lnTo>
                  <a:lnTo>
                    <a:pt x="776" y="504"/>
                  </a:lnTo>
                  <a:lnTo>
                    <a:pt x="784" y="560"/>
                  </a:lnTo>
                  <a:lnTo>
                    <a:pt x="768" y="576"/>
                  </a:lnTo>
                  <a:lnTo>
                    <a:pt x="752" y="568"/>
                  </a:lnTo>
                  <a:lnTo>
                    <a:pt x="744" y="496"/>
                  </a:lnTo>
                  <a:lnTo>
                    <a:pt x="704" y="488"/>
                  </a:lnTo>
                  <a:lnTo>
                    <a:pt x="632" y="448"/>
                  </a:lnTo>
                  <a:lnTo>
                    <a:pt x="616" y="448"/>
                  </a:lnTo>
                  <a:lnTo>
                    <a:pt x="600" y="408"/>
                  </a:lnTo>
                  <a:lnTo>
                    <a:pt x="592" y="400"/>
                  </a:lnTo>
                  <a:lnTo>
                    <a:pt x="624" y="304"/>
                  </a:lnTo>
                  <a:lnTo>
                    <a:pt x="640" y="280"/>
                  </a:lnTo>
                  <a:lnTo>
                    <a:pt x="664" y="272"/>
                  </a:lnTo>
                  <a:lnTo>
                    <a:pt x="672" y="272"/>
                  </a:lnTo>
                  <a:lnTo>
                    <a:pt x="688" y="232"/>
                  </a:lnTo>
                  <a:lnTo>
                    <a:pt x="696" y="200"/>
                  </a:lnTo>
                  <a:lnTo>
                    <a:pt x="736" y="192"/>
                  </a:lnTo>
                  <a:lnTo>
                    <a:pt x="752" y="176"/>
                  </a:lnTo>
                  <a:lnTo>
                    <a:pt x="744" y="136"/>
                  </a:lnTo>
                  <a:lnTo>
                    <a:pt x="752" y="112"/>
                  </a:lnTo>
                  <a:lnTo>
                    <a:pt x="736" y="96"/>
                  </a:lnTo>
                  <a:lnTo>
                    <a:pt x="712" y="88"/>
                  </a:lnTo>
                  <a:lnTo>
                    <a:pt x="704" y="128"/>
                  </a:lnTo>
                  <a:lnTo>
                    <a:pt x="680" y="168"/>
                  </a:lnTo>
                  <a:lnTo>
                    <a:pt x="672" y="120"/>
                  </a:lnTo>
                  <a:lnTo>
                    <a:pt x="656" y="104"/>
                  </a:lnTo>
                  <a:lnTo>
                    <a:pt x="640" y="128"/>
                  </a:lnTo>
                  <a:lnTo>
                    <a:pt x="632" y="104"/>
                  </a:lnTo>
                  <a:lnTo>
                    <a:pt x="616" y="80"/>
                  </a:lnTo>
                  <a:lnTo>
                    <a:pt x="608" y="40"/>
                  </a:lnTo>
                  <a:lnTo>
                    <a:pt x="584" y="0"/>
                  </a:lnTo>
                  <a:lnTo>
                    <a:pt x="568" y="56"/>
                  </a:lnTo>
                  <a:lnTo>
                    <a:pt x="568" y="80"/>
                  </a:lnTo>
                  <a:lnTo>
                    <a:pt x="592" y="104"/>
                  </a:lnTo>
                  <a:lnTo>
                    <a:pt x="600" y="128"/>
                  </a:lnTo>
                  <a:lnTo>
                    <a:pt x="576" y="144"/>
                  </a:lnTo>
                  <a:lnTo>
                    <a:pt x="568" y="136"/>
                  </a:lnTo>
                  <a:lnTo>
                    <a:pt x="552" y="136"/>
                  </a:lnTo>
                  <a:lnTo>
                    <a:pt x="544" y="160"/>
                  </a:lnTo>
                  <a:lnTo>
                    <a:pt x="512" y="152"/>
                  </a:lnTo>
                  <a:lnTo>
                    <a:pt x="472" y="152"/>
                  </a:lnTo>
                  <a:lnTo>
                    <a:pt x="448" y="136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24" y="176"/>
                  </a:lnTo>
                  <a:lnTo>
                    <a:pt x="408" y="176"/>
                  </a:lnTo>
                  <a:lnTo>
                    <a:pt x="392" y="152"/>
                  </a:lnTo>
                  <a:lnTo>
                    <a:pt x="344" y="160"/>
                  </a:lnTo>
                  <a:lnTo>
                    <a:pt x="328" y="144"/>
                  </a:lnTo>
                  <a:lnTo>
                    <a:pt x="336" y="128"/>
                  </a:lnTo>
                  <a:lnTo>
                    <a:pt x="304" y="120"/>
                  </a:lnTo>
                  <a:lnTo>
                    <a:pt x="272" y="104"/>
                  </a:lnTo>
                  <a:lnTo>
                    <a:pt x="232" y="88"/>
                  </a:lnTo>
                  <a:lnTo>
                    <a:pt x="200" y="96"/>
                  </a:lnTo>
                  <a:lnTo>
                    <a:pt x="176" y="64"/>
                  </a:lnTo>
                  <a:lnTo>
                    <a:pt x="96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24" y="96"/>
                  </a:lnTo>
                  <a:lnTo>
                    <a:pt x="0" y="88"/>
                  </a:lnTo>
                  <a:lnTo>
                    <a:pt x="0" y="368"/>
                  </a:lnTo>
                  <a:lnTo>
                    <a:pt x="40" y="392"/>
                  </a:lnTo>
                  <a:lnTo>
                    <a:pt x="72" y="376"/>
                  </a:lnTo>
                  <a:lnTo>
                    <a:pt x="120" y="456"/>
                  </a:lnTo>
                  <a:lnTo>
                    <a:pt x="144" y="472"/>
                  </a:lnTo>
                  <a:lnTo>
                    <a:pt x="144" y="504"/>
                  </a:lnTo>
                  <a:lnTo>
                    <a:pt x="152" y="528"/>
                  </a:lnTo>
                  <a:lnTo>
                    <a:pt x="184" y="576"/>
                  </a:lnTo>
                  <a:lnTo>
                    <a:pt x="232" y="600"/>
                  </a:lnTo>
                  <a:lnTo>
                    <a:pt x="232" y="624"/>
                  </a:lnTo>
                  <a:lnTo>
                    <a:pt x="584" y="624"/>
                  </a:lnTo>
                  <a:lnTo>
                    <a:pt x="624" y="632"/>
                  </a:lnTo>
                  <a:close/>
                </a:path>
              </a:pathLst>
            </a:custGeom>
            <a:grpFill/>
            <a:ln w="3175" cmpd="sng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64"/>
              <a:endParaRPr lang="zh-CN" altLang="en-US">
                <a:solidFill>
                  <a:prstClr val="black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7" name="Group 255"/>
          <p:cNvGrpSpPr/>
          <p:nvPr/>
        </p:nvGrpSpPr>
        <p:grpSpPr>
          <a:xfrm>
            <a:off x="2331469" y="3339841"/>
            <a:ext cx="974719" cy="974719"/>
            <a:chOff x="953577" y="3124509"/>
            <a:chExt cx="974719" cy="974719"/>
          </a:xfrm>
        </p:grpSpPr>
        <p:sp>
          <p:nvSpPr>
            <p:cNvPr id="258" name="椭圆 257"/>
            <p:cNvSpPr/>
            <p:nvPr/>
          </p:nvSpPr>
          <p:spPr>
            <a:xfrm>
              <a:off x="953577" y="3124509"/>
              <a:ext cx="974719" cy="974719"/>
            </a:xfrm>
            <a:prstGeom prst="ellipse">
              <a:avLst/>
            </a:prstGeom>
            <a:solidFill>
              <a:srgbClr val="00206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64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59" name="TextBox 68"/>
            <p:cNvSpPr txBox="1"/>
            <p:nvPr/>
          </p:nvSpPr>
          <p:spPr>
            <a:xfrm>
              <a:off x="1169066" y="3419518"/>
              <a:ext cx="543739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EAE7D4"/>
                  </a:solidFill>
                  <a:latin typeface="Century Gothic" pitchFamily="34" charset="0"/>
                </a:defRPr>
              </a:lvl1pPr>
            </a:lstStyle>
            <a:p>
              <a:pPr algn="ctr" defTabSz="914164">
                <a:lnSpc>
                  <a:spcPct val="130000"/>
                </a:lnSpc>
              </a:pPr>
              <a:r>
                <a: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rPr>
                <a:t>美国</a:t>
              </a: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6059067" y="3007409"/>
            <a:ext cx="543739" cy="504000"/>
            <a:chOff x="4490097" y="2810276"/>
            <a:chExt cx="543739" cy="504000"/>
          </a:xfrm>
        </p:grpSpPr>
        <p:sp>
          <p:nvSpPr>
            <p:cNvPr id="267" name="椭圆 291"/>
            <p:cNvSpPr>
              <a:spLocks noChangeAspect="1"/>
            </p:cNvSpPr>
            <p:nvPr/>
          </p:nvSpPr>
          <p:spPr>
            <a:xfrm>
              <a:off x="4512448" y="2810276"/>
              <a:ext cx="509961" cy="504000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64">
                <a:lnSpc>
                  <a:spcPct val="130000"/>
                </a:lnSpc>
              </a:pPr>
              <a:endParaRPr lang="zh-CN" altLang="en-US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68" name="TextBox 68"/>
            <p:cNvSpPr txBox="1"/>
            <p:nvPr/>
          </p:nvSpPr>
          <p:spPr>
            <a:xfrm>
              <a:off x="4490097" y="2865253"/>
              <a:ext cx="543739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EAE7D4"/>
                  </a:solidFill>
                  <a:latin typeface="Century Gothic" pitchFamily="34" charset="0"/>
                </a:defRPr>
              </a:lvl1pPr>
            </a:lstStyle>
            <a:p>
              <a:pPr algn="ctr" defTabSz="914164">
                <a:lnSpc>
                  <a:spcPct val="130000"/>
                </a:lnSpc>
              </a:pPr>
              <a:r>
                <a: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rPr>
                <a:t>欧洲</a:t>
              </a: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8297667" y="3332554"/>
            <a:ext cx="740792" cy="743755"/>
            <a:chOff x="6404692" y="2938686"/>
            <a:chExt cx="740792" cy="743755"/>
          </a:xfrm>
        </p:grpSpPr>
        <p:sp>
          <p:nvSpPr>
            <p:cNvPr id="276" name="椭圆 295"/>
            <p:cNvSpPr/>
            <p:nvPr/>
          </p:nvSpPr>
          <p:spPr>
            <a:xfrm>
              <a:off x="6404692" y="2938686"/>
              <a:ext cx="740792" cy="74375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64">
                <a:lnSpc>
                  <a:spcPct val="130000"/>
                </a:lnSpc>
              </a:pPr>
              <a:endParaRPr lang="zh-CN" altLang="en-US" dirty="0">
                <a:solidFill>
                  <a:srgbClr val="FFFFFF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77" name="TextBox 68"/>
            <p:cNvSpPr txBox="1"/>
            <p:nvPr/>
          </p:nvSpPr>
          <p:spPr>
            <a:xfrm>
              <a:off x="6499023" y="3134635"/>
              <a:ext cx="543739" cy="37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 b="1">
                  <a:solidFill>
                    <a:srgbClr val="EAE7D4"/>
                  </a:solidFill>
                  <a:latin typeface="Century Gothic" pitchFamily="34" charset="0"/>
                </a:defRPr>
              </a:lvl1pPr>
            </a:lstStyle>
            <a:p>
              <a:pPr algn="ctr" defTabSz="914164">
                <a:lnSpc>
                  <a:spcPct val="130000"/>
                </a:lnSpc>
              </a:pPr>
              <a:r>
                <a:rPr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rPr>
                <a:t>中国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651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99" y="898135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854612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7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0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765107" y="522513"/>
            <a:ext cx="2661787" cy="737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    录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465" y="1564377"/>
            <a:ext cx="83986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2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3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4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5</a:t>
            </a:r>
            <a:endParaRPr lang="zh-CN" altLang="en-US" sz="4000" dirty="0">
              <a:ln w="0"/>
              <a:solidFill>
                <a:srgbClr val="C00000"/>
              </a:solidFill>
            </a:endParaRPr>
          </a:p>
        </p:txBody>
      </p:sp>
      <p:sp>
        <p:nvSpPr>
          <p:cNvPr id="7" name="内容占位符 6"/>
          <p:cNvSpPr txBox="1">
            <a:spLocks/>
          </p:cNvSpPr>
          <p:nvPr/>
        </p:nvSpPr>
        <p:spPr>
          <a:xfrm>
            <a:off x="5393987" y="1621324"/>
            <a:ext cx="1404026" cy="3056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/>
              <a:t>第一部分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第二部分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第三部分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第四部分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第五部分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57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10600" y="6346624"/>
            <a:ext cx="2743200" cy="365125"/>
          </a:xfrm>
        </p:spPr>
        <p:txBody>
          <a:bodyPr/>
          <a:lstStyle/>
          <a:p>
            <a:fld id="{833FA12E-B5B5-4348-B34B-2EB182552C31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27465" y="1564377"/>
            <a:ext cx="839865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2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3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4</a:t>
            </a:r>
          </a:p>
          <a:p>
            <a:pPr algn="ctr"/>
            <a:r>
              <a:rPr lang="en-US" altLang="zh-CN" sz="4000" dirty="0">
                <a:ln w="0"/>
                <a:solidFill>
                  <a:srgbClr val="C00000"/>
                </a:solidFill>
              </a:rPr>
              <a:t>5</a:t>
            </a:r>
            <a:endParaRPr lang="zh-CN" altLang="en-US" sz="4000" dirty="0">
              <a:ln w="0"/>
              <a:solidFill>
                <a:srgbClr val="C00000"/>
              </a:solidFill>
            </a:endParaRPr>
          </a:p>
        </p:txBody>
      </p:sp>
      <p:sp>
        <p:nvSpPr>
          <p:cNvPr id="6" name="内容占位符 6"/>
          <p:cNvSpPr txBox="1">
            <a:spLocks/>
          </p:cNvSpPr>
          <p:nvPr/>
        </p:nvSpPr>
        <p:spPr>
          <a:xfrm>
            <a:off x="5393987" y="1621324"/>
            <a:ext cx="1404026" cy="30562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第一部分</a:t>
            </a:r>
            <a:endParaRPr lang="en-US" altLang="zh-C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第二部分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第三部分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第四部分</a:t>
            </a:r>
            <a:endParaRPr lang="en-US" altLang="zh-CN" sz="2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</a:rPr>
              <a:t>第五部分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765107" y="522513"/>
            <a:ext cx="2661787" cy="737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    录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785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12E-B5B5-4348-B34B-2EB182552C3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0" y="173321"/>
            <a:ext cx="12192000" cy="567758"/>
            <a:chOff x="0" y="173321"/>
            <a:chExt cx="12192000" cy="567758"/>
          </a:xfrm>
        </p:grpSpPr>
        <p:sp>
          <p:nvSpPr>
            <p:cNvPr id="5" name="矩形: 圆顶角 4"/>
            <p:cNvSpPr/>
            <p:nvPr/>
          </p:nvSpPr>
          <p:spPr>
            <a:xfrm>
              <a:off x="693754" y="173321"/>
              <a:ext cx="2536371" cy="502443"/>
            </a:xfrm>
            <a:prstGeom prst="round2Same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75764"/>
              <a:ext cx="12192000" cy="65315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矩形: 圆顶角 6"/>
          <p:cNvSpPr/>
          <p:nvPr/>
        </p:nvSpPr>
        <p:spPr>
          <a:xfrm>
            <a:off x="3581400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矩形: 圆顶角 7"/>
          <p:cNvSpPr/>
          <p:nvPr/>
        </p:nvSpPr>
        <p:spPr>
          <a:xfrm>
            <a:off x="6469046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矩形: 圆顶角 8"/>
          <p:cNvSpPr/>
          <p:nvPr/>
        </p:nvSpPr>
        <p:spPr>
          <a:xfrm>
            <a:off x="9356692" y="173320"/>
            <a:ext cx="2536371" cy="502443"/>
          </a:xfrm>
          <a:prstGeom prst="round2Same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5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1453</TotalTime>
  <Words>123</Words>
  <Application>Microsoft Office PowerPoint</Application>
  <PresentationFormat>宽屏</PresentationFormat>
  <Paragraphs>60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MS PGothic</vt:lpstr>
      <vt:lpstr>宋体</vt:lpstr>
      <vt:lpstr>微软雅黑</vt:lpstr>
      <vt:lpstr>方正姚体</vt:lpstr>
      <vt:lpstr>等线</vt:lpstr>
      <vt:lpstr>黑体</vt:lpstr>
      <vt:lpstr>Agency FB</vt:lpstr>
      <vt:lpstr>Arial</vt:lpstr>
      <vt:lpstr>Calibri</vt:lpstr>
      <vt:lpstr>Century Gothic</vt:lpstr>
      <vt:lpstr>Segoe UI Light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说明</vt:lpstr>
      <vt:lpstr>简单数据展示模板-动画效果可取消</vt:lpstr>
      <vt:lpstr>中国地图-精细到省-可重新着色</vt:lpstr>
      <vt:lpstr>世界地图-可重新着色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Fanxing Zeng</dc:creator>
  <cp:lastModifiedBy>Fanxing Zeng</cp:lastModifiedBy>
  <cp:revision>58</cp:revision>
  <dcterms:created xsi:type="dcterms:W3CDTF">2017-05-17T10:50:28Z</dcterms:created>
  <dcterms:modified xsi:type="dcterms:W3CDTF">2017-05-27T02:51:46Z</dcterms:modified>
</cp:coreProperties>
</file>